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7"/>
  </p:handoutMasterIdLst>
  <p:sldIdLst>
    <p:sldId id="258" r:id="rId3"/>
    <p:sldId id="260" r:id="rId5"/>
    <p:sldId id="261" r:id="rId6"/>
  </p:sldIdLst>
  <p:sldSz cx="7569200" cy="10693400"/>
  <p:notesSz cx="7569200" cy="10693400"/>
  <p:custDataLst>
    <p:tags r:id="rId11"/>
  </p:custDataLst>
  <p:defaultTextStyle>
    <a:defPPr>
      <a:defRPr lang="zh-CN"/>
    </a:defPPr>
    <a:lvl1pPr marL="0" lvl="0"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Wingdings" panose="05000000000000000000" pitchFamily="2" charset="2"/>
      <a:buChar char="Ø"/>
      <a:defRPr sz="1000" b="0" i="0" u="none" kern="1200" baseline="0">
        <a:solidFill>
          <a:schemeClr val="tx1"/>
        </a:solidFill>
        <a:latin typeface="宋体" panose="02010600030101010101" pitchFamily="2" charset="-122"/>
        <a:ea typeface="宋体" panose="02010600030101010101" pitchFamily="2" charset="-122"/>
        <a:cs typeface="+mn-cs"/>
      </a:defRPr>
    </a:lvl9pPr>
  </p:defaultTextStyle>
  <p:extLst>
    <p:ext uri="{EFAFB233-063F-42B5-8137-9DF3F51BA10A}">
      <p15:sldGuideLst xmlns:p15="http://schemas.microsoft.com/office/powerpoint/2012/main">
        <p15:guide id="1" orient="horz" pos="2868" userDrawn="1">
          <p15:clr>
            <a:srgbClr val="A4A3A4"/>
          </p15:clr>
        </p15:guide>
        <p15:guide id="2" pos="21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D6D7D7"/>
    <a:srgbClr val="808080"/>
    <a:srgbClr val="CC0000"/>
    <a:srgbClr val="3399FF"/>
    <a:srgbClr val="3366FF"/>
    <a:srgbClr val="0099FF"/>
    <a:srgbClr val="00CCFF"/>
    <a:srgbClr val="0099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620"/>
    <p:restoredTop sz="94660"/>
  </p:normalViewPr>
  <p:slideViewPr>
    <p:cSldViewPr showGuides="1">
      <p:cViewPr>
        <p:scale>
          <a:sx n="100" d="100"/>
          <a:sy n="100" d="100"/>
        </p:scale>
        <p:origin x="-1518" y="300"/>
      </p:cViewPr>
      <p:guideLst>
        <p:guide orient="horz" pos="2868"/>
        <p:guide pos="2187"/>
      </p:guideLst>
    </p:cSldViewPr>
  </p:slideViewPr>
  <p:notesTextViewPr>
    <p:cViewPr>
      <p:scale>
        <a:sx n="100" d="100"/>
        <a:sy n="100" d="100"/>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handoutMaster" Target="handoutMasters/handoutMaster1.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gs" Target="tags/tag13.xml"/><Relationship Id="rId10" Type="http://schemas.openxmlformats.org/officeDocument/2006/relationships/tableStyles" Target="tableStyles.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9987" cy="536527"/>
          </a:xfrm>
          <a:prstGeom prst="rect">
            <a:avLst/>
          </a:prstGeom>
        </p:spPr>
        <p:txBody>
          <a:bodyPr vert="horz" lIns="91440" tIns="45720" rIns="91440" bIns="45720" rtlCol="0"/>
          <a:lstStyle>
            <a:lvl1pPr algn="l">
              <a:defRPr sz="1325"/>
            </a:lvl1pPr>
          </a:lstStyle>
          <a:p>
            <a:endParaRPr lang="zh-CN" altLang="en-US"/>
          </a:p>
        </p:txBody>
      </p:sp>
      <p:sp>
        <p:nvSpPr>
          <p:cNvPr id="3" name="日期占位符 2"/>
          <p:cNvSpPr>
            <a:spLocks noGrp="1"/>
          </p:cNvSpPr>
          <p:nvPr>
            <p:ph type="dt" sz="quarter" idx="1"/>
          </p:nvPr>
        </p:nvSpPr>
        <p:spPr>
          <a:xfrm>
            <a:off x="4287462" y="0"/>
            <a:ext cx="3279987" cy="536527"/>
          </a:xfrm>
          <a:prstGeom prst="rect">
            <a:avLst/>
          </a:prstGeom>
        </p:spPr>
        <p:txBody>
          <a:bodyPr vert="horz" lIns="91440" tIns="45720" rIns="91440" bIns="45720" rtlCol="0"/>
          <a:lstStyle>
            <a:lvl1pPr algn="r">
              <a:defRPr sz="132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156874"/>
            <a:ext cx="3279987" cy="536526"/>
          </a:xfrm>
          <a:prstGeom prst="rect">
            <a:avLst/>
          </a:prstGeom>
        </p:spPr>
        <p:txBody>
          <a:bodyPr vert="horz" lIns="91440" tIns="45720" rIns="91440" bIns="45720" rtlCol="0" anchor="b"/>
          <a:lstStyle>
            <a:lvl1pPr algn="l">
              <a:defRPr sz="1325"/>
            </a:lvl1pPr>
          </a:lstStyle>
          <a:p>
            <a:endParaRPr lang="zh-CN" altLang="en-US"/>
          </a:p>
        </p:txBody>
      </p:sp>
      <p:sp>
        <p:nvSpPr>
          <p:cNvPr id="5" name="灯片编号占位符 4"/>
          <p:cNvSpPr>
            <a:spLocks noGrp="1"/>
          </p:cNvSpPr>
          <p:nvPr>
            <p:ph type="sldNum" sz="quarter" idx="3"/>
          </p:nvPr>
        </p:nvSpPr>
        <p:spPr>
          <a:xfrm>
            <a:off x="4287462" y="10156874"/>
            <a:ext cx="3279987" cy="536526"/>
          </a:xfrm>
          <a:prstGeom prst="rect">
            <a:avLst/>
          </a:prstGeom>
        </p:spPr>
        <p:txBody>
          <a:bodyPr vert="horz" lIns="91440" tIns="45720" rIns="91440" bIns="45720" rtlCol="0" anchor="b"/>
          <a:lstStyle>
            <a:lvl1pPr algn="r">
              <a:defRPr sz="132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1"/>
          <p:cNvSpPr>
            <a:spLocks noGrp="1"/>
          </p:cNvSpPr>
          <p:nvPr>
            <p:ph type="hdr" sz="quarter"/>
          </p:nvPr>
        </p:nvSpPr>
        <p:spPr>
          <a:xfrm>
            <a:off x="0" y="0"/>
            <a:ext cx="3279775" cy="534988"/>
          </a:xfrm>
          <a:prstGeom prst="rect">
            <a:avLst/>
          </a:prstGeom>
          <a:noFill/>
          <a:ln w="9525">
            <a:noFill/>
            <a:miter/>
          </a:ln>
        </p:spPr>
        <p:txBody>
          <a:bodyPr/>
          <a:lstStyle>
            <a:lvl1pPr>
              <a:buFont typeface="Arial" panose="020B0604020202020204" pitchFamily="34" charset="0"/>
              <a:buNone/>
              <a:defRPr sz="1200" noProof="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日期占位符 2"/>
          <p:cNvSpPr>
            <a:spLocks noGrp="1"/>
          </p:cNvSpPr>
          <p:nvPr>
            <p:ph type="dt" idx="1"/>
          </p:nvPr>
        </p:nvSpPr>
        <p:spPr>
          <a:xfrm>
            <a:off x="4287838" y="0"/>
            <a:ext cx="3279775" cy="534988"/>
          </a:xfrm>
          <a:prstGeom prst="rect">
            <a:avLst/>
          </a:prstGeom>
          <a:noFill/>
          <a:ln w="9525">
            <a:noFill/>
            <a:miter/>
          </a:ln>
        </p:spPr>
        <p:txBody>
          <a:bodyPr/>
          <a:lstStyle>
            <a:lvl1pPr algn="r">
              <a:buFont typeface="Arial" panose="020B0604020202020204" pitchFamily="34" charset="0"/>
              <a:buNone/>
              <a:defRPr sz="1800" noProof="1">
                <a:latin typeface="Arial" panose="020B0604020202020204" pitchFamily="34" charset="0"/>
                <a:cs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A6F8D71-63C0-4C00-B2B8-CDCFDA9B4C0A}" type="datetimeFigureOut">
              <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4100" name="幻灯片图像占位符 3"/>
          <p:cNvSpPr>
            <a:spLocks noGrp="1" noRot="1" noChangeAspect="1"/>
          </p:cNvSpPr>
          <p:nvPr>
            <p:ph type="sldImg"/>
          </p:nvPr>
        </p:nvSpPr>
        <p:spPr>
          <a:xfrm>
            <a:off x="2365375" y="801688"/>
            <a:ext cx="2838450" cy="4010025"/>
          </a:xfrm>
          <a:prstGeom prst="rect">
            <a:avLst/>
          </a:prstGeom>
          <a:noFill/>
          <a:ln w="9525">
            <a:noFill/>
          </a:ln>
        </p:spPr>
      </p:sp>
      <p:sp>
        <p:nvSpPr>
          <p:cNvPr id="4101" name="备注占位符 4"/>
          <p:cNvSpPr>
            <a:spLocks noGrp="1" noRot="1" noChangeAspect="1"/>
          </p:cNvSpPr>
          <p:nvPr/>
        </p:nvSpPr>
        <p:spPr>
          <a:xfrm>
            <a:off x="757238" y="5080000"/>
            <a:ext cx="6054725" cy="4811713"/>
          </a:xfrm>
          <a:prstGeom prst="rect">
            <a:avLst/>
          </a:prstGeom>
          <a:noFill/>
          <a:ln w="9525">
            <a:noFill/>
          </a:ln>
        </p:spPr>
        <p:txBody>
          <a:bodyPr anchor="ctr" anchorCtr="0"/>
          <a:p>
            <a:pPr lvl="0" eaLnBrk="1" hangingPunct="1">
              <a:spcBef>
                <a:spcPct val="30000"/>
              </a:spcBef>
              <a:buFont typeface="Arial" panose="020B0604020202020204" pitchFamily="34" charset="0"/>
              <a:buNone/>
            </a:pPr>
            <a:r>
              <a:rPr lang="zh-CN" altLang="en-US" sz="1200" dirty="0">
                <a:latin typeface="Arial" panose="020B0604020202020204" pitchFamily="34" charset="0"/>
              </a:rPr>
              <a:t>单击此处编辑母版文本样式</a:t>
            </a:r>
            <a:endParaRPr lang="zh-CN" altLang="en-US" sz="1200" dirty="0">
              <a:latin typeface="Arial" panose="020B0604020202020204" pitchFamily="34" charset="0"/>
            </a:endParaRPr>
          </a:p>
          <a:p>
            <a:pPr lvl="0" eaLnBrk="1" hangingPunct="1">
              <a:spcBef>
                <a:spcPct val="30000"/>
              </a:spcBef>
              <a:buFont typeface="Arial" panose="020B0604020202020204" pitchFamily="34" charset="0"/>
              <a:buNone/>
            </a:pPr>
            <a:r>
              <a:rPr lang="zh-CN" altLang="en-US" sz="1200" dirty="0">
                <a:latin typeface="Arial" panose="020B0604020202020204" pitchFamily="34" charset="0"/>
              </a:rPr>
              <a:t>第二级</a:t>
            </a:r>
            <a:endParaRPr lang="zh-CN" altLang="en-US" sz="1200" dirty="0">
              <a:latin typeface="Arial" panose="020B0604020202020204" pitchFamily="34" charset="0"/>
            </a:endParaRPr>
          </a:p>
          <a:p>
            <a:pPr lvl="0" eaLnBrk="1" hangingPunct="1">
              <a:spcBef>
                <a:spcPct val="30000"/>
              </a:spcBef>
              <a:buFont typeface="Arial" panose="020B0604020202020204" pitchFamily="34" charset="0"/>
              <a:buNone/>
            </a:pPr>
            <a:r>
              <a:rPr lang="zh-CN" altLang="en-US" sz="1200" dirty="0">
                <a:latin typeface="Arial" panose="020B0604020202020204" pitchFamily="34" charset="0"/>
              </a:rPr>
              <a:t>第三级</a:t>
            </a:r>
            <a:endParaRPr lang="zh-CN" altLang="en-US" sz="1200" dirty="0">
              <a:latin typeface="Arial" panose="020B0604020202020204" pitchFamily="34" charset="0"/>
            </a:endParaRPr>
          </a:p>
          <a:p>
            <a:pPr lvl="0" eaLnBrk="1" hangingPunct="1">
              <a:spcBef>
                <a:spcPct val="30000"/>
              </a:spcBef>
              <a:buFont typeface="Arial" panose="020B0604020202020204" pitchFamily="34" charset="0"/>
              <a:buNone/>
            </a:pPr>
            <a:r>
              <a:rPr lang="zh-CN" altLang="en-US" sz="1200" dirty="0">
                <a:latin typeface="Arial" panose="020B0604020202020204" pitchFamily="34" charset="0"/>
              </a:rPr>
              <a:t>第四级</a:t>
            </a:r>
            <a:endParaRPr lang="zh-CN" altLang="en-US" sz="1200" dirty="0">
              <a:latin typeface="Arial" panose="020B0604020202020204" pitchFamily="34" charset="0"/>
            </a:endParaRPr>
          </a:p>
          <a:p>
            <a:pPr lvl="0" eaLnBrk="1" hangingPunct="1">
              <a:spcBef>
                <a:spcPct val="30000"/>
              </a:spcBef>
              <a:buFont typeface="Arial" panose="020B0604020202020204" pitchFamily="34" charset="0"/>
              <a:buNone/>
            </a:pPr>
            <a:r>
              <a:rPr lang="zh-CN" altLang="en-US" sz="1200" dirty="0">
                <a:latin typeface="Arial" panose="020B0604020202020204" pitchFamily="34" charset="0"/>
              </a:rPr>
              <a:t>第五级</a:t>
            </a:r>
            <a:endParaRPr lang="zh-CN" altLang="en-US" sz="1200" dirty="0">
              <a:latin typeface="Arial" panose="020B0604020202020204" pitchFamily="34" charset="0"/>
            </a:endParaRPr>
          </a:p>
        </p:txBody>
      </p:sp>
      <p:sp>
        <p:nvSpPr>
          <p:cNvPr id="2054" name="页脚占位符 5"/>
          <p:cNvSpPr>
            <a:spLocks noGrp="1"/>
          </p:cNvSpPr>
          <p:nvPr>
            <p:ph type="ftr" sz="quarter" idx="4"/>
          </p:nvPr>
        </p:nvSpPr>
        <p:spPr>
          <a:xfrm>
            <a:off x="0" y="10156825"/>
            <a:ext cx="3279775" cy="533400"/>
          </a:xfrm>
          <a:prstGeom prst="rect">
            <a:avLst/>
          </a:prstGeom>
          <a:noFill/>
          <a:ln w="9525">
            <a:noFill/>
            <a:miter/>
          </a:ln>
        </p:spPr>
        <p:txBody>
          <a:bodyPr anchor="b"/>
          <a:lstStyle>
            <a:lvl1pPr>
              <a:buFont typeface="Arial" panose="020B0604020202020204" pitchFamily="34" charset="0"/>
              <a:buNone/>
              <a:defRPr sz="1200" noProof="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灯片编号占位符 6"/>
          <p:cNvSpPr>
            <a:spLocks noGrp="1"/>
          </p:cNvSpPr>
          <p:nvPr>
            <p:ph type="sldNum" sz="quarter" idx="5"/>
          </p:nvPr>
        </p:nvSpPr>
        <p:spPr>
          <a:xfrm>
            <a:off x="4287838" y="10156825"/>
            <a:ext cx="3279775" cy="533400"/>
          </a:xfrm>
          <a:prstGeom prst="rect">
            <a:avLst/>
          </a:prstGeom>
          <a:noFill/>
          <a:ln w="9525">
            <a:noFill/>
            <a:miter/>
          </a:ln>
        </p:spPr>
        <p:txBody>
          <a:bodyPr vert="horz" wrap="square" lIns="91440" tIns="45720" rIns="91440" bIns="45720" numCol="1" anchor="b" anchorCtr="0" compatLnSpc="1"/>
          <a:p>
            <a:pPr lvl="0" algn="r" eaLnBrk="1" hangingPunct="1">
              <a:buFont typeface="Arial" panose="020B0604020202020204" pitchFamily="34" charset="0"/>
              <a:buNone/>
            </a:pPr>
            <a:fld id="{9A0DB2DC-4C9A-4742-B13C-FB6460FD3503}" type="slidenum">
              <a:rPr lang="zh-CN" altLang="en-US" sz="1800" dirty="0">
                <a:latin typeface="Arial" panose="020B0604020202020204" pitchFamily="34" charset="0"/>
              </a:rPr>
            </a:fld>
            <a:endParaRPr lang="zh-CN" altLang="en-US" sz="1800" dirty="0">
              <a:latin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lvl="1"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lvl="2"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lvl="3"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lvl="4"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lvl="5" indent="0" algn="l" defTabSz="0" eaLnBrk="0" fontAlgn="base" latinLnBrk="0" hangingPunct="0">
      <a:spcBef>
        <a:spcPct val="30000"/>
      </a:spcBef>
      <a:spcAft>
        <a:spcPct val="0"/>
      </a:spcAft>
      <a:buNone/>
      <a:defRPr sz="1200" b="0" i="0" u="none" kern="1200" baseline="0">
        <a:solidFill>
          <a:schemeClr val="tx1"/>
        </a:solidFill>
        <a:latin typeface="+mn-lt"/>
        <a:ea typeface="+mn-ea"/>
        <a:cs typeface="+mn-cs"/>
      </a:defRPr>
    </a:lvl6pPr>
    <a:lvl7pPr marL="2743200" lvl="6" indent="0" algn="l" defTabSz="0" eaLnBrk="0" fontAlgn="base" latinLnBrk="0" hangingPunct="0">
      <a:spcBef>
        <a:spcPct val="30000"/>
      </a:spcBef>
      <a:spcAft>
        <a:spcPct val="0"/>
      </a:spcAft>
      <a:buNone/>
      <a:defRPr sz="1200" b="0" i="0" u="none" kern="1200" baseline="0">
        <a:solidFill>
          <a:schemeClr val="tx1"/>
        </a:solidFill>
        <a:latin typeface="+mn-lt"/>
        <a:ea typeface="+mn-ea"/>
        <a:cs typeface="+mn-cs"/>
      </a:defRPr>
    </a:lvl7pPr>
    <a:lvl8pPr marL="3200400" lvl="7" indent="0" algn="l" defTabSz="0" eaLnBrk="0" fontAlgn="base" latinLnBrk="0" hangingPunct="0">
      <a:spcBef>
        <a:spcPct val="30000"/>
      </a:spcBef>
      <a:spcAft>
        <a:spcPct val="0"/>
      </a:spcAft>
      <a:buNone/>
      <a:defRPr sz="1200" b="0" i="0" u="none" kern="1200" baseline="0">
        <a:solidFill>
          <a:schemeClr val="tx1"/>
        </a:solidFill>
        <a:latin typeface="+mn-lt"/>
        <a:ea typeface="+mn-ea"/>
        <a:cs typeface="+mn-cs"/>
      </a:defRPr>
    </a:lvl8pPr>
    <a:lvl9pPr marL="3657600" lvl="8" indent="0" algn="l" defTabSz="0" eaLnBrk="0" fontAlgn="base" latinLnBrk="0" hangingPunct="0">
      <a:spcBef>
        <a:spcPct val="30000"/>
      </a:spcBef>
      <a:spcAft>
        <a:spcPct val="0"/>
      </a:spcAft>
      <a:buNone/>
      <a:defRPr sz="1200" b="0" i="0" u="none" kern="1200" baseline="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p:sp>
        <p:nvSpPr>
          <p:cNvPr id="5122" name="幻灯片图像占位符 1"/>
          <p:cNvSpPr>
            <a:spLocks noGrp="1" noRot="1" noChangeAspect="1" noTextEdit="1"/>
          </p:cNvSpPr>
          <p:nvPr>
            <p:ph type="sldImg"/>
          </p:nvPr>
        </p:nvSpPr>
        <p:spPr>
          <a:xfrm>
            <a:off x="-288925" y="0"/>
            <a:ext cx="4156075" cy="5873750"/>
          </a:xfrm>
        </p:spPr>
      </p:sp>
      <p:sp>
        <p:nvSpPr>
          <p:cNvPr id="5123" name="备注占位符 2"/>
          <p:cNvSpPr>
            <a:spLocks noGrp="1" noRot="1" noChangeAspect="1"/>
          </p:cNvSpPr>
          <p:nvPr>
            <p:ph type="body"/>
          </p:nvPr>
        </p:nvSpPr>
        <p:spPr>
          <a:xfrm>
            <a:off x="3565525" y="0"/>
            <a:ext cx="0" cy="5873750"/>
          </a:xfrm>
          <a:prstGeom prst="rect">
            <a:avLst/>
          </a:prstGeom>
          <a:noFill/>
          <a:ln w="9525">
            <a:noFill/>
          </a:ln>
        </p:spPr>
        <p:txBody>
          <a:bodyPr/>
          <a:p>
            <a:pPr lvl="0"/>
            <a:r>
              <a:rPr lang="en-US" altLang="zh-CN" dirty="0"/>
              <a:t>V 1.00 initial version</a:t>
            </a:r>
            <a:endParaRPr lang="zh-CN" altLang="en-US" dirty="0"/>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46150" y="1750055"/>
            <a:ext cx="5676900" cy="3722887"/>
          </a:xfrm>
          <a:prstGeom prst="rect">
            <a:avLst/>
          </a:prstGeom>
        </p:spPr>
        <p:txBody>
          <a:bodyPr anchor="b"/>
          <a:lstStyle>
            <a:lvl1pPr algn="ctr">
              <a:defRPr sz="3725"/>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946150" y="5616511"/>
            <a:ext cx="5676900" cy="2581762"/>
          </a:xfrm>
          <a:prstGeom prst="rect">
            <a:avLst/>
          </a:prstGeom>
        </p:spPr>
        <p:txBody>
          <a:bodyPr/>
          <a:lstStyle>
            <a:lvl1pPr marL="0" indent="0" algn="ctr">
              <a:buNone/>
              <a:defRPr sz="1490"/>
            </a:lvl1pPr>
            <a:lvl2pPr marL="283845" indent="0" algn="ctr">
              <a:buNone/>
              <a:defRPr sz="1240"/>
            </a:lvl2pPr>
            <a:lvl3pPr marL="567690" indent="0" algn="ctr">
              <a:buNone/>
              <a:defRPr sz="1120"/>
            </a:lvl3pPr>
            <a:lvl4pPr marL="851535" indent="0" algn="ctr">
              <a:buNone/>
              <a:defRPr sz="995"/>
            </a:lvl4pPr>
            <a:lvl5pPr marL="1135380" indent="0" algn="ctr">
              <a:buNone/>
              <a:defRPr sz="995"/>
            </a:lvl5pPr>
            <a:lvl6pPr marL="1419225" indent="0" algn="ctr">
              <a:buNone/>
              <a:defRPr sz="995"/>
            </a:lvl6pPr>
            <a:lvl7pPr marL="1703070" indent="0" algn="ctr">
              <a:buNone/>
              <a:defRPr sz="995"/>
            </a:lvl7pPr>
            <a:lvl8pPr marL="1986915" indent="0" algn="ctr">
              <a:buNone/>
              <a:defRPr sz="995"/>
            </a:lvl8pPr>
            <a:lvl9pPr marL="2270760" indent="0" algn="ctr">
              <a:buNone/>
              <a:defRPr sz="995"/>
            </a:lvl9pPr>
          </a:lstStyle>
          <a:p>
            <a:r>
              <a:rPr lang="zh-CN" altLang="en-US" noProof="1" smtClean="0"/>
              <a:t>单击此处编辑母版副标题样式</a:t>
            </a:r>
            <a:endParaRPr lang="zh-CN" altLang="en-US"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16440" y="2665925"/>
            <a:ext cx="6528435" cy="4448157"/>
          </a:xfrm>
          <a:prstGeom prst="rect">
            <a:avLst/>
          </a:prstGeom>
        </p:spPr>
        <p:txBody>
          <a:bodyPr anchor="b"/>
          <a:lstStyle>
            <a:lvl1pPr>
              <a:defRPr sz="3725"/>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516440" y="7156163"/>
            <a:ext cx="6528435" cy="2339180"/>
          </a:xfrm>
          <a:prstGeom prst="rect">
            <a:avLst/>
          </a:prstGeom>
        </p:spPr>
        <p:txBody>
          <a:bodyPr/>
          <a:lstStyle>
            <a:lvl1pPr marL="0" indent="0">
              <a:buNone/>
              <a:defRPr sz="1490">
                <a:solidFill>
                  <a:schemeClr val="tx1">
                    <a:tint val="75000"/>
                  </a:schemeClr>
                </a:solidFill>
              </a:defRPr>
            </a:lvl1pPr>
            <a:lvl2pPr marL="283845" indent="0">
              <a:buNone/>
              <a:defRPr sz="1240">
                <a:solidFill>
                  <a:schemeClr val="tx1">
                    <a:tint val="75000"/>
                  </a:schemeClr>
                </a:solidFill>
              </a:defRPr>
            </a:lvl2pPr>
            <a:lvl3pPr marL="567690" indent="0">
              <a:buNone/>
              <a:defRPr sz="1120">
                <a:solidFill>
                  <a:schemeClr val="tx1">
                    <a:tint val="75000"/>
                  </a:schemeClr>
                </a:solidFill>
              </a:defRPr>
            </a:lvl3pPr>
            <a:lvl4pPr marL="851535" indent="0">
              <a:buNone/>
              <a:defRPr sz="995">
                <a:solidFill>
                  <a:schemeClr val="tx1">
                    <a:tint val="75000"/>
                  </a:schemeClr>
                </a:solidFill>
              </a:defRPr>
            </a:lvl4pPr>
            <a:lvl5pPr marL="1135380" indent="0">
              <a:buNone/>
              <a:defRPr sz="995">
                <a:solidFill>
                  <a:schemeClr val="tx1">
                    <a:tint val="75000"/>
                  </a:schemeClr>
                </a:solidFill>
              </a:defRPr>
            </a:lvl5pPr>
            <a:lvl6pPr marL="1419225" indent="0">
              <a:buNone/>
              <a:defRPr sz="995">
                <a:solidFill>
                  <a:schemeClr val="tx1">
                    <a:tint val="75000"/>
                  </a:schemeClr>
                </a:solidFill>
              </a:defRPr>
            </a:lvl6pPr>
            <a:lvl7pPr marL="1703070" indent="0">
              <a:buNone/>
              <a:defRPr sz="995">
                <a:solidFill>
                  <a:schemeClr val="tx1">
                    <a:tint val="75000"/>
                  </a:schemeClr>
                </a:solidFill>
              </a:defRPr>
            </a:lvl7pPr>
            <a:lvl8pPr marL="1986915" indent="0">
              <a:buNone/>
              <a:defRPr sz="995">
                <a:solidFill>
                  <a:schemeClr val="tx1">
                    <a:tint val="75000"/>
                  </a:schemeClr>
                </a:solidFill>
              </a:defRPr>
            </a:lvl8pPr>
            <a:lvl9pPr marL="2270760" indent="0">
              <a:buNone/>
              <a:defRPr sz="995">
                <a:solidFill>
                  <a:schemeClr val="tx1">
                    <a:tint val="75000"/>
                  </a:schemeClr>
                </a:solidFill>
              </a:defRPr>
            </a:lvl9pPr>
          </a:lstStyle>
          <a:p>
            <a:pPr lvl="0"/>
            <a:r>
              <a:rPr lang="zh-CN" altLang="en-US" noProof="1" smtClean="0"/>
              <a:t>单击此处编辑母版文本样式</a:t>
            </a:r>
            <a:endParaRPr lang="zh-CN" altLang="en-US" noProof="1"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520383" y="2846623"/>
            <a:ext cx="3216910" cy="6784864"/>
          </a:xfrm>
          <a:prstGeom prst="rect">
            <a:avLst/>
          </a:prstGeo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3831908" y="2846623"/>
            <a:ext cx="3216910" cy="6784864"/>
          </a:xfrm>
          <a:prstGeom prst="rect">
            <a:avLst/>
          </a:prstGeo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21368" y="569325"/>
            <a:ext cx="6528435" cy="2066896"/>
          </a:xfrm>
          <a:prstGeom prst="rect">
            <a:avLst/>
          </a:prstGeo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521368" y="2621369"/>
            <a:ext cx="3202126" cy="1284692"/>
          </a:xfrm>
          <a:prstGeom prst="rect">
            <a:avLst/>
          </a:prstGeom>
        </p:spPr>
        <p:txBody>
          <a:bodyPr anchor="b"/>
          <a:lstStyle>
            <a:lvl1pPr marL="0" indent="0">
              <a:buNone/>
              <a:defRPr sz="1490" b="1"/>
            </a:lvl1pPr>
            <a:lvl2pPr marL="283845" indent="0">
              <a:buNone/>
              <a:defRPr sz="1240" b="1"/>
            </a:lvl2pPr>
            <a:lvl3pPr marL="567690" indent="0">
              <a:buNone/>
              <a:defRPr sz="1120" b="1"/>
            </a:lvl3pPr>
            <a:lvl4pPr marL="851535" indent="0">
              <a:buNone/>
              <a:defRPr sz="995" b="1"/>
            </a:lvl4pPr>
            <a:lvl5pPr marL="1135380" indent="0">
              <a:buNone/>
              <a:defRPr sz="995" b="1"/>
            </a:lvl5pPr>
            <a:lvl6pPr marL="1419225" indent="0">
              <a:buNone/>
              <a:defRPr sz="995" b="1"/>
            </a:lvl6pPr>
            <a:lvl7pPr marL="1703070" indent="0">
              <a:buNone/>
              <a:defRPr sz="995" b="1"/>
            </a:lvl7pPr>
            <a:lvl8pPr marL="1986915" indent="0">
              <a:buNone/>
              <a:defRPr sz="995" b="1"/>
            </a:lvl8pPr>
            <a:lvl9pPr marL="2270760" indent="0">
              <a:buNone/>
              <a:defRPr sz="995"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521368" y="3906061"/>
            <a:ext cx="3202126" cy="5745228"/>
          </a:xfrm>
          <a:prstGeom prst="rect">
            <a:avLst/>
          </a:prstGeo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3831908" y="2621369"/>
            <a:ext cx="3217896" cy="1284692"/>
          </a:xfrm>
          <a:prstGeom prst="rect">
            <a:avLst/>
          </a:prstGeom>
        </p:spPr>
        <p:txBody>
          <a:bodyPr anchor="b"/>
          <a:lstStyle>
            <a:lvl1pPr marL="0" indent="0">
              <a:buNone/>
              <a:defRPr sz="1490" b="1"/>
            </a:lvl1pPr>
            <a:lvl2pPr marL="283845" indent="0">
              <a:buNone/>
              <a:defRPr sz="1240" b="1"/>
            </a:lvl2pPr>
            <a:lvl3pPr marL="567690" indent="0">
              <a:buNone/>
              <a:defRPr sz="1120" b="1"/>
            </a:lvl3pPr>
            <a:lvl4pPr marL="851535" indent="0">
              <a:buNone/>
              <a:defRPr sz="995" b="1"/>
            </a:lvl4pPr>
            <a:lvl5pPr marL="1135380" indent="0">
              <a:buNone/>
              <a:defRPr sz="995" b="1"/>
            </a:lvl5pPr>
            <a:lvl6pPr marL="1419225" indent="0">
              <a:buNone/>
              <a:defRPr sz="995" b="1"/>
            </a:lvl6pPr>
            <a:lvl7pPr marL="1703070" indent="0">
              <a:buNone/>
              <a:defRPr sz="995" b="1"/>
            </a:lvl7pPr>
            <a:lvl8pPr marL="1986915" indent="0">
              <a:buNone/>
              <a:defRPr sz="995" b="1"/>
            </a:lvl8pPr>
            <a:lvl9pPr marL="2270760" indent="0">
              <a:buNone/>
              <a:defRPr sz="995"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3831908" y="3906061"/>
            <a:ext cx="3217896" cy="5745228"/>
          </a:xfrm>
          <a:prstGeom prst="rect">
            <a:avLst/>
          </a:prstGeo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21368" y="712893"/>
            <a:ext cx="2441264" cy="2495127"/>
          </a:xfrm>
          <a:prstGeom prst="rect">
            <a:avLst/>
          </a:prstGeom>
        </p:spPr>
        <p:txBody>
          <a:bodyPr anchor="b"/>
          <a:lstStyle>
            <a:lvl1pPr>
              <a:defRPr sz="1985"/>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217896" y="1539652"/>
            <a:ext cx="3831908" cy="7599245"/>
          </a:xfrm>
          <a:prstGeom prst="rect">
            <a:avLst/>
          </a:prstGeom>
        </p:spPr>
        <p:txBody>
          <a:bodyPr/>
          <a:lstStyle>
            <a:lvl1pPr>
              <a:defRPr sz="1985"/>
            </a:lvl1pPr>
            <a:lvl2pPr>
              <a:defRPr sz="1740"/>
            </a:lvl2pPr>
            <a:lvl3pPr>
              <a:defRPr sz="1490"/>
            </a:lvl3pPr>
            <a:lvl4pPr>
              <a:defRPr sz="1240"/>
            </a:lvl4pPr>
            <a:lvl5pPr>
              <a:defRPr sz="1240"/>
            </a:lvl5pPr>
            <a:lvl6pPr>
              <a:defRPr sz="1240"/>
            </a:lvl6pPr>
            <a:lvl7pPr>
              <a:defRPr sz="1240"/>
            </a:lvl7pPr>
            <a:lvl8pPr>
              <a:defRPr sz="1240"/>
            </a:lvl8pPr>
            <a:lvl9pPr>
              <a:defRPr sz="124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521368" y="3208020"/>
            <a:ext cx="2441264" cy="5943254"/>
          </a:xfrm>
          <a:prstGeom prst="rect">
            <a:avLst/>
          </a:prstGeom>
        </p:spPr>
        <p:txBody>
          <a:bodyPr/>
          <a:lstStyle>
            <a:lvl1pPr marL="0" indent="0">
              <a:buNone/>
              <a:defRPr sz="995"/>
            </a:lvl1pPr>
            <a:lvl2pPr marL="283845" indent="0">
              <a:buNone/>
              <a:defRPr sz="870"/>
            </a:lvl2pPr>
            <a:lvl3pPr marL="567690" indent="0">
              <a:buNone/>
              <a:defRPr sz="745"/>
            </a:lvl3pPr>
            <a:lvl4pPr marL="851535" indent="0">
              <a:buNone/>
              <a:defRPr sz="620"/>
            </a:lvl4pPr>
            <a:lvl5pPr marL="1135380" indent="0">
              <a:buNone/>
              <a:defRPr sz="620"/>
            </a:lvl5pPr>
            <a:lvl6pPr marL="1419225" indent="0">
              <a:buNone/>
              <a:defRPr sz="620"/>
            </a:lvl6pPr>
            <a:lvl7pPr marL="1703070" indent="0">
              <a:buNone/>
              <a:defRPr sz="620"/>
            </a:lvl7pPr>
            <a:lvl8pPr marL="1986915" indent="0">
              <a:buNone/>
              <a:defRPr sz="620"/>
            </a:lvl8pPr>
            <a:lvl9pPr marL="2270760" indent="0">
              <a:buNone/>
              <a:defRPr sz="620"/>
            </a:lvl9pPr>
          </a:lstStyle>
          <a:p>
            <a:pPr lvl="0"/>
            <a:r>
              <a:rPr lang="zh-CN" altLang="en-US" noProof="1" smtClean="0"/>
              <a:t>单击此处编辑母版文本样式</a:t>
            </a:r>
            <a:endParaRPr lang="zh-CN" altLang="en-US" noProof="1"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21368" y="712893"/>
            <a:ext cx="2441264" cy="2495127"/>
          </a:xfrm>
          <a:prstGeom prst="rect">
            <a:avLst/>
          </a:prstGeom>
        </p:spPr>
        <p:txBody>
          <a:bodyPr anchor="b"/>
          <a:lstStyle>
            <a:lvl1pPr>
              <a:defRPr sz="1985"/>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217896" y="1539652"/>
            <a:ext cx="3831908" cy="7599245"/>
          </a:xfrm>
          <a:prstGeom prst="rect">
            <a:avLst/>
          </a:prstGeom>
        </p:spPr>
        <p:txBody>
          <a:bodyPr/>
          <a:lstStyle>
            <a:lvl1pPr marL="0" indent="0">
              <a:buNone/>
              <a:defRPr sz="1985"/>
            </a:lvl1pPr>
            <a:lvl2pPr marL="283845" indent="0">
              <a:buNone/>
              <a:defRPr sz="1740"/>
            </a:lvl2pPr>
            <a:lvl3pPr marL="567690" indent="0">
              <a:buNone/>
              <a:defRPr sz="1490"/>
            </a:lvl3pPr>
            <a:lvl4pPr marL="851535" indent="0">
              <a:buNone/>
              <a:defRPr sz="1240"/>
            </a:lvl4pPr>
            <a:lvl5pPr marL="1135380" indent="0">
              <a:buNone/>
              <a:defRPr sz="1240"/>
            </a:lvl5pPr>
            <a:lvl6pPr marL="1419225" indent="0">
              <a:buNone/>
              <a:defRPr sz="1240"/>
            </a:lvl6pPr>
            <a:lvl7pPr marL="1703070" indent="0">
              <a:buNone/>
              <a:defRPr sz="1240"/>
            </a:lvl7pPr>
            <a:lvl8pPr marL="1986915" indent="0">
              <a:buNone/>
              <a:defRPr sz="1240"/>
            </a:lvl8pPr>
            <a:lvl9pPr marL="2270760" indent="0">
              <a:buNone/>
              <a:defRPr sz="124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1985" b="0" i="0" u="none" strike="noStrike" kern="1200" cap="none" spc="0" normalizeH="0" baseline="0" noProof="1">
              <a:ln>
                <a:noFill/>
              </a:ln>
              <a:solidFill>
                <a:schemeClr val="tx1"/>
              </a:solidFill>
              <a:effectLst/>
              <a:uLnTx/>
              <a:uFillTx/>
              <a:latin typeface="+mn-lt"/>
              <a:ea typeface="+mn-ea"/>
              <a:cs typeface="+mn-cs"/>
              <a:sym typeface="Calibri" panose="020F0502020204030204" pitchFamily="34" charset="0"/>
            </a:endParaRPr>
          </a:p>
        </p:txBody>
      </p:sp>
      <p:sp>
        <p:nvSpPr>
          <p:cNvPr id="4" name="文本占位符 3"/>
          <p:cNvSpPr>
            <a:spLocks noGrp="1"/>
          </p:cNvSpPr>
          <p:nvPr>
            <p:ph type="body" sz="half" idx="2"/>
          </p:nvPr>
        </p:nvSpPr>
        <p:spPr>
          <a:xfrm>
            <a:off x="521368" y="3208020"/>
            <a:ext cx="2441264" cy="5943254"/>
          </a:xfrm>
          <a:prstGeom prst="rect">
            <a:avLst/>
          </a:prstGeom>
        </p:spPr>
        <p:txBody>
          <a:bodyPr/>
          <a:lstStyle>
            <a:lvl1pPr marL="0" indent="0">
              <a:buNone/>
              <a:defRPr sz="995"/>
            </a:lvl1pPr>
            <a:lvl2pPr marL="283845" indent="0">
              <a:buNone/>
              <a:defRPr sz="870"/>
            </a:lvl2pPr>
            <a:lvl3pPr marL="567690" indent="0">
              <a:buNone/>
              <a:defRPr sz="745"/>
            </a:lvl3pPr>
            <a:lvl4pPr marL="851535" indent="0">
              <a:buNone/>
              <a:defRPr sz="620"/>
            </a:lvl4pPr>
            <a:lvl5pPr marL="1135380" indent="0">
              <a:buNone/>
              <a:defRPr sz="620"/>
            </a:lvl5pPr>
            <a:lvl6pPr marL="1419225" indent="0">
              <a:buNone/>
              <a:defRPr sz="620"/>
            </a:lvl6pPr>
            <a:lvl7pPr marL="1703070" indent="0">
              <a:buNone/>
              <a:defRPr sz="620"/>
            </a:lvl7pPr>
            <a:lvl8pPr marL="1986915" indent="0">
              <a:buNone/>
              <a:defRPr sz="620"/>
            </a:lvl8pPr>
            <a:lvl9pPr marL="2270760" indent="0">
              <a:buNone/>
              <a:defRPr sz="620"/>
            </a:lvl9pPr>
          </a:lstStyle>
          <a:p>
            <a:pPr lvl="0"/>
            <a:r>
              <a:rPr lang="zh-CN" altLang="en-US" noProof="1" smtClean="0"/>
              <a:t>单击此处编辑母版文本样式</a:t>
            </a:r>
            <a:endParaRPr lang="zh-CN" altLang="en-US" noProof="1"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5416709" y="569325"/>
            <a:ext cx="1632109" cy="9062162"/>
          </a:xfrm>
          <a:prstGeom prst="rect">
            <a:avLst/>
          </a:prstGeo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520383" y="569325"/>
            <a:ext cx="4801711" cy="9062162"/>
          </a:xfrm>
          <a:prstGeom prst="rect">
            <a:avLst/>
          </a:prstGeo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lvl="1"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lvl="2"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lvl="3"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lvl="4"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lvl="5" indent="-228600" algn="l" defTabSz="914400" eaLnBrk="0" fontAlgn="base" latinLnBrk="0" hangingPunct="0">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sym typeface="Calibri" panose="020F0502020204030204" pitchFamily="34" charset="0"/>
        </a:defRPr>
      </a:lvl6pPr>
      <a:lvl7pPr marL="2971800" lvl="6" indent="-228600" algn="l" defTabSz="914400" eaLnBrk="0" fontAlgn="base" latinLnBrk="0" hangingPunct="0">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sym typeface="Calibri" panose="020F0502020204030204" pitchFamily="34" charset="0"/>
        </a:defRPr>
      </a:lvl7pPr>
      <a:lvl8pPr marL="3429000" lvl="7" indent="-228600" algn="l" defTabSz="914400" eaLnBrk="0" fontAlgn="base" latinLnBrk="0" hangingPunct="0">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sym typeface="Calibri" panose="020F0502020204030204" pitchFamily="34" charset="0"/>
        </a:defRPr>
      </a:lvl8pPr>
      <a:lvl9pPr marL="3886200" lvl="8" indent="-228600" algn="l" defTabSz="914400" eaLnBrk="0" fontAlgn="base" latinLnBrk="0" hangingPunct="0">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sym typeface="Calibri" panose="020F0502020204030204" pitchFamily="34" charset="0"/>
        </a:defRPr>
      </a:lvl9pPr>
    </p:bodyStyle>
    <p:other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1.png"/><Relationship Id="rId12" Type="http://schemas.openxmlformats.org/officeDocument/2006/relationships/notesSlide" Target="../notesSlides/notesSlide1.xml"/><Relationship Id="rId11" Type="http://schemas.openxmlformats.org/officeDocument/2006/relationships/slideLayout" Target="../slideLayouts/slideLayout7.xml"/><Relationship Id="rId10" Type="http://schemas.openxmlformats.org/officeDocument/2006/relationships/image" Target="../media/image3.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image" Target="../media/image3.png"/><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7" name="object 46"/>
          <p:cNvSpPr/>
          <p:nvPr>
            <p:custDataLst>
              <p:tags r:id="rId1"/>
            </p:custDataLst>
          </p:nvPr>
        </p:nvSpPr>
        <p:spPr>
          <a:xfrm>
            <a:off x="623570" y="4185285"/>
            <a:ext cx="6581140" cy="1379855"/>
          </a:xfrm>
          <a:prstGeom prst="rect">
            <a:avLst/>
          </a:prstGeom>
          <a:noFill/>
          <a:ln w="9525">
            <a:noFill/>
          </a:ln>
        </p:spPr>
        <p:txBody>
          <a:bodyPr lIns="0" tIns="0" rIns="0" bIns="0"/>
          <a:p>
            <a:pPr marL="0" marR="0" lvl="0" indent="215900" algn="l" defTabSz="914400" rtl="0" eaLnBrk="1" fontAlgn="base" latinLnBrk="0" hangingPunct="1">
              <a:lnSpc>
                <a:spcPct val="150000"/>
              </a:lnSpc>
              <a:spcBef>
                <a:spcPts val="0"/>
              </a:spcBef>
              <a:spcAft>
                <a:spcPct val="0"/>
              </a:spcAft>
              <a:buClrTx/>
              <a:buSzTx/>
              <a:buFont typeface="Arial" panose="020B0604020202020204" pitchFamily="34" charset="0"/>
              <a:buNone/>
              <a:defRPr/>
            </a:pPr>
            <a:r>
              <a:rPr lang="en-US" altLang="zh-CN" dirty="0">
                <a:latin typeface="微软雅黑" panose="020B0503020204020204" charset="-122"/>
                <a:ea typeface="微软雅黑" panose="020B0503020204020204" charset="-122"/>
                <a:cs typeface="微软雅黑" panose="020B0503020204020204" charset="-122"/>
              </a:rPr>
              <a:t>   </a:t>
            </a:r>
            <a:r>
              <a:rPr dirty="0">
                <a:latin typeface="微软雅黑" panose="020B0503020204020204" charset="-122"/>
                <a:ea typeface="微软雅黑" panose="020B0503020204020204" charset="-122"/>
                <a:cs typeface="微软雅黑" panose="020B0503020204020204" charset="-122"/>
                <a:sym typeface="+mn-ea"/>
              </a:rPr>
              <a:t>FR-S2</a:t>
            </a:r>
            <a:r>
              <a:rPr lang="en-US" dirty="0">
                <a:latin typeface="微软雅黑" panose="020B0503020204020204" charset="-122"/>
                <a:ea typeface="微软雅黑" panose="020B0503020204020204" charset="-122"/>
                <a:cs typeface="微软雅黑" panose="020B0503020204020204" charset="-122"/>
                <a:sym typeface="+mn-ea"/>
              </a:rPr>
              <a:t>81</a:t>
            </a:r>
            <a:r>
              <a:rPr dirty="0">
                <a:latin typeface="微软雅黑" panose="020B0503020204020204" charset="-122"/>
                <a:ea typeface="微软雅黑" panose="020B0503020204020204" charset="-122"/>
                <a:cs typeface="微软雅黑" panose="020B0503020204020204" charset="-122"/>
                <a:sym typeface="+mn-ea"/>
              </a:rPr>
              <a:t>0G-</a:t>
            </a:r>
            <a:r>
              <a:rPr lang="en-US" dirty="0">
                <a:latin typeface="微软雅黑" panose="020B0503020204020204" charset="-122"/>
                <a:ea typeface="微软雅黑" panose="020B0503020204020204" charset="-122"/>
                <a:cs typeface="微软雅黑" panose="020B0503020204020204" charset="-122"/>
                <a:sym typeface="+mn-ea"/>
              </a:rPr>
              <a:t>11</a:t>
            </a:r>
            <a:r>
              <a:rPr dirty="0">
                <a:latin typeface="微软雅黑" panose="020B0503020204020204" charset="-122"/>
                <a:ea typeface="微软雅黑" panose="020B0503020204020204" charset="-122"/>
                <a:cs typeface="微软雅黑" panose="020B0503020204020204" charset="-122"/>
                <a:sym typeface="+mn-ea"/>
              </a:rPr>
              <a:t>0P2 is a high-performance chip solution all-Gigabit smart  Ethernet switch product, which provides </a:t>
            </a:r>
            <a:r>
              <a:rPr lang="en-US" dirty="0">
                <a:latin typeface="微软雅黑" panose="020B0503020204020204" charset="-122"/>
                <a:ea typeface="微软雅黑" panose="020B0503020204020204" charset="-122"/>
                <a:cs typeface="微软雅黑" panose="020B0503020204020204" charset="-122"/>
                <a:sym typeface="+mn-ea"/>
              </a:rPr>
              <a:t>10</a:t>
            </a:r>
            <a:r>
              <a:rPr dirty="0">
                <a:latin typeface="微软雅黑" panose="020B0503020204020204" charset="-122"/>
                <a:ea typeface="微软雅黑" panose="020B0503020204020204" charset="-122"/>
                <a:cs typeface="微软雅黑" panose="020B0503020204020204" charset="-122"/>
                <a:sym typeface="+mn-ea"/>
              </a:rPr>
              <a:t> 10/100/1000Mbps adaptive RJ45 ports , and supports </a:t>
            </a:r>
            <a:r>
              <a:rPr lang="en-US" dirty="0">
                <a:latin typeface="微软雅黑" panose="020B0503020204020204" charset="-122"/>
                <a:ea typeface="微软雅黑" panose="020B0503020204020204" charset="-122"/>
                <a:cs typeface="微软雅黑" panose="020B0503020204020204" charset="-122"/>
                <a:sym typeface="+mn-ea"/>
              </a:rPr>
              <a:t>wire</a:t>
            </a:r>
            <a:r>
              <a:rPr dirty="0">
                <a:latin typeface="微软雅黑" panose="020B0503020204020204" charset="-122"/>
                <a:ea typeface="微软雅黑" panose="020B0503020204020204" charset="-122"/>
                <a:cs typeface="微软雅黑" panose="020B0503020204020204" charset="-122"/>
                <a:sym typeface="+mn-ea"/>
              </a:rPr>
              <a:t>-speed forwarding of all ports, providing you with greater network flexibility. Network port VLAN configuration, static MAC address binding, port isolation, loop detection, device restart and other operations can be carried out through Web. It can be connected to customer cloud and support cloud management to provide a more efficient, simple, secure and easy-to-use remote management mode.</a:t>
            </a:r>
            <a:endParaRPr dirty="0">
              <a:latin typeface="微软雅黑" panose="020B0503020204020204" charset="-122"/>
              <a:ea typeface="微软雅黑" panose="020B0503020204020204" charset="-122"/>
              <a:cs typeface="微软雅黑" panose="020B0503020204020204" charset="-122"/>
              <a:sym typeface="+mn-ea"/>
            </a:endParaRPr>
          </a:p>
          <a:p>
            <a:pPr marL="0" marR="0" lvl="0" indent="215900" algn="l" defTabSz="914400" rtl="0" eaLnBrk="1" fontAlgn="base" latinLnBrk="0" hangingPunct="1">
              <a:lnSpc>
                <a:spcPct val="150000"/>
              </a:lnSpc>
              <a:spcBef>
                <a:spcPts val="0"/>
              </a:spcBef>
              <a:spcAft>
                <a:spcPct val="0"/>
              </a:spcAft>
              <a:buClrTx/>
              <a:buSzTx/>
              <a:buFont typeface="Arial" panose="020B0604020202020204" pitchFamily="34" charset="0"/>
              <a:buNone/>
              <a:defRPr/>
            </a:pPr>
            <a:r>
              <a:rPr lang="en-US" altLang="en-US" dirty="0">
                <a:latin typeface="微软雅黑" panose="020B0503020204020204" charset="-122"/>
                <a:ea typeface="微软雅黑" panose="020B0503020204020204" charset="-122"/>
                <a:cs typeface="微软雅黑" panose="020B0503020204020204" charset="-122"/>
                <a:sym typeface="+mn-ea"/>
              </a:rPr>
              <a:t>  The FR-S2810G-110P2 has 8 RJ45 ports with PoE function,supports the IEEE802.3at standard, and is backward compatible with 802.3af. It can be used as a power-over-Ethernet device. It can automatically detect and identify power-receiving devices that comply with the standard, and power it through a network cable.The product has a highly integrated design, simple operation, and multiple modes to choose from, which is suitable for various applications, especially for security monitoring occasions.     </a:t>
            </a:r>
            <a:endParaRPr lang="en-US" altLang="en-US" dirty="0">
              <a:latin typeface="微软雅黑" panose="020B0503020204020204" charset="-122"/>
              <a:ea typeface="微软雅黑" panose="020B0503020204020204" charset="-122"/>
              <a:cs typeface="微软雅黑" panose="020B0503020204020204" charset="-122"/>
              <a:sym typeface="+mn-ea"/>
            </a:endParaRPr>
          </a:p>
          <a:p>
            <a:pPr marL="12700" algn="just">
              <a:lnSpc>
                <a:spcPct val="150000"/>
              </a:lnSpc>
              <a:spcBef>
                <a:spcPts val="600"/>
              </a:spcBef>
              <a:spcAft>
                <a:spcPts val="600"/>
              </a:spcAft>
              <a:buFont typeface="Arial" panose="020B0604020202020204" pitchFamily="34" charset="0"/>
              <a:buNone/>
            </a:pPr>
            <a:endParaRPr lang="zh-CN" altLang="en-US" dirty="0">
              <a:latin typeface="微软雅黑" panose="020B0503020204020204" charset="-122"/>
              <a:ea typeface="微软雅黑" panose="020B0503020204020204" charset="-122"/>
              <a:cs typeface="微软雅黑" panose="020B0503020204020204" charset="-122"/>
            </a:endParaRPr>
          </a:p>
        </p:txBody>
      </p:sp>
      <p:grpSp>
        <p:nvGrpSpPr>
          <p:cNvPr id="1034" name="组合 3091"/>
          <p:cNvGrpSpPr/>
          <p:nvPr/>
        </p:nvGrpSpPr>
        <p:grpSpPr>
          <a:xfrm>
            <a:off x="0" y="131763"/>
            <a:ext cx="2822575" cy="714375"/>
            <a:chOff x="0" y="0"/>
            <a:chExt cx="4443" cy="1124"/>
          </a:xfrm>
        </p:grpSpPr>
        <p:sp>
          <p:nvSpPr>
            <p:cNvPr id="1039" name="矩形 19"/>
            <p:cNvSpPr/>
            <p:nvPr/>
          </p:nvSpPr>
          <p:spPr>
            <a:xfrm>
              <a:off x="0" y="0"/>
              <a:ext cx="785" cy="1125"/>
            </a:xfrm>
            <a:prstGeom prst="rect">
              <a:avLst/>
            </a:prstGeom>
            <a:solidFill>
              <a:srgbClr val="C00000"/>
            </a:solidFill>
            <a:ln w="9525">
              <a:noFill/>
            </a:ln>
          </p:spPr>
          <p:txBody>
            <a:bodyPr/>
            <a:p>
              <a:pPr>
                <a:buFont typeface="Arial" panose="020B0604020202020204" pitchFamily="34" charset="0"/>
                <a:buNone/>
              </a:pPr>
              <a:endParaRPr lang="zh-CN" altLang="en-US" sz="1800" dirty="0">
                <a:latin typeface="HarmonyOS Sans SC" panose="00000500000000000000" charset="-122"/>
                <a:ea typeface="HarmonyOS Sans SC" panose="00000500000000000000" charset="-122"/>
              </a:endParaRPr>
            </a:p>
          </p:txBody>
        </p:sp>
        <p:pic>
          <p:nvPicPr>
            <p:cNvPr id="1040" name="Picture 20" descr="C:\Users\Administrator\Desktop\未标题-1.png"/>
            <p:cNvPicPr>
              <a:picLocks noChangeAspect="1"/>
            </p:cNvPicPr>
            <p:nvPr/>
          </p:nvPicPr>
          <p:blipFill>
            <a:blip r:embed="rId2"/>
            <a:stretch>
              <a:fillRect/>
            </a:stretch>
          </p:blipFill>
          <p:spPr>
            <a:xfrm>
              <a:off x="1083" y="273"/>
              <a:ext cx="3360" cy="580"/>
            </a:xfrm>
            <a:prstGeom prst="rect">
              <a:avLst/>
            </a:prstGeom>
            <a:noFill/>
            <a:ln w="9525">
              <a:noFill/>
            </a:ln>
          </p:spPr>
        </p:pic>
      </p:grpSp>
      <p:sp>
        <p:nvSpPr>
          <p:cNvPr id="4" name="对角圆角矩形 11"/>
          <p:cNvSpPr/>
          <p:nvPr>
            <p:custDataLst>
              <p:tags r:id="rId3"/>
            </p:custDataLst>
          </p:nvPr>
        </p:nvSpPr>
        <p:spPr>
          <a:xfrm>
            <a:off x="623570" y="3801123"/>
            <a:ext cx="6623685" cy="366395"/>
          </a:xfrm>
          <a:custGeom>
            <a:avLst/>
            <a:gdLst>
              <a:gd name="txL" fmla="*/ 17436 w 5857875"/>
              <a:gd name="txT" fmla="*/ 17436 h 357187"/>
              <a:gd name="txR" fmla="*/ 5840439 w 5857875"/>
              <a:gd name="txB" fmla="*/ 339751 h 357187"/>
            </a:gdLst>
            <a:ahLst/>
            <a:cxnLst>
              <a:cxn ang="0">
                <a:pos x="11239399" y="178598"/>
              </a:cxn>
              <a:cxn ang="5898240">
                <a:pos x="5619739" y="357191"/>
              </a:cxn>
              <a:cxn ang="11796480">
                <a:pos x="0" y="178598"/>
              </a:cxn>
              <a:cxn ang="17694720">
                <a:pos x="5619739" y="0"/>
              </a:cxn>
            </a:cxnLst>
            <a:rect l="txL" t="txT" r="txR" b="txB"/>
            <a:pathLst>
              <a:path w="5857875" h="357187">
                <a:moveTo>
                  <a:pt x="59532" y="0"/>
                </a:moveTo>
                <a:lnTo>
                  <a:pt x="5857875" y="0"/>
                </a:lnTo>
                <a:lnTo>
                  <a:pt x="5857875" y="297655"/>
                </a:lnTo>
                <a:cubicBezTo>
                  <a:pt x="5857875" y="330533"/>
                  <a:pt x="5831221" y="357186"/>
                  <a:pt x="5798343" y="357187"/>
                </a:cubicBezTo>
                <a:lnTo>
                  <a:pt x="0" y="357187"/>
                </a:lnTo>
                <a:lnTo>
                  <a:pt x="0" y="59532"/>
                </a:lnTo>
                <a:cubicBezTo>
                  <a:pt x="0" y="26653"/>
                  <a:pt x="26653" y="0"/>
                  <a:pt x="59531" y="0"/>
                </a:cubicBezTo>
                <a:close/>
              </a:path>
            </a:pathLst>
          </a:custGeom>
          <a:solidFill>
            <a:srgbClr val="C00000"/>
          </a:solidFill>
          <a:ln w="9525">
            <a:noFill/>
          </a:ln>
        </p:spPr>
        <p:txBody>
          <a:bodyPr/>
          <a:p>
            <a:pPr lvl="0" eaLnBrk="1" hangingPunct="1"/>
            <a:endParaRPr lang="zh-CN" altLang="en-US" dirty="0">
              <a:latin typeface="微软雅黑" panose="020B0503020204020204" charset="-122"/>
              <a:ea typeface="微软雅黑" panose="020B0503020204020204" charset="-122"/>
            </a:endParaRPr>
          </a:p>
        </p:txBody>
      </p:sp>
      <p:sp>
        <p:nvSpPr>
          <p:cNvPr id="3091" name="矩形 6"/>
          <p:cNvSpPr/>
          <p:nvPr>
            <p:custDataLst>
              <p:tags r:id="rId4"/>
            </p:custDataLst>
          </p:nvPr>
        </p:nvSpPr>
        <p:spPr>
          <a:xfrm>
            <a:off x="623570" y="3811905"/>
            <a:ext cx="1908175" cy="352425"/>
          </a:xfrm>
          <a:prstGeom prst="rect">
            <a:avLst/>
          </a:prstGeom>
          <a:noFill/>
          <a:ln w="9525">
            <a:noFill/>
          </a:ln>
        </p:spPr>
        <p:txBody>
          <a:bodyPr wrap="square" anchor="t" anchorCtr="0">
            <a:spAutoFit/>
          </a:bodyPr>
          <a:p>
            <a:pPr algn="l">
              <a:buNone/>
            </a:pPr>
            <a:r>
              <a:rPr lang="en-US" altLang="zh-CN" sz="1700" b="1" dirty="0">
                <a:solidFill>
                  <a:schemeClr val="bg1"/>
                </a:solidFill>
                <a:latin typeface="微软雅黑" panose="020B0503020204020204" charset="-122"/>
                <a:ea typeface="微软雅黑" panose="020B0503020204020204" charset="-122"/>
                <a:cs typeface="微软雅黑" panose="020B0503020204020204" charset="-122"/>
              </a:rPr>
              <a:t>  </a:t>
            </a:r>
            <a:r>
              <a:rPr lang="en-US" altLang="zh-CN" sz="1700" b="1" dirty="0">
                <a:solidFill>
                  <a:schemeClr val="bg1"/>
                </a:solidFill>
                <a:latin typeface="微软雅黑" panose="020B0503020204020204" charset="-122"/>
                <a:ea typeface="微软雅黑" panose="020B0503020204020204" charset="-122"/>
                <a:cs typeface="微软雅黑" panose="020B0503020204020204" charset="-122"/>
                <a:sym typeface="+mn-ea"/>
              </a:rPr>
              <a:t>Description</a:t>
            </a:r>
            <a:endParaRPr lang="zh-CN" altLang="en-US" sz="17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5" name="对角圆角矩形 11"/>
          <p:cNvSpPr/>
          <p:nvPr>
            <p:custDataLst>
              <p:tags r:id="rId5"/>
            </p:custDataLst>
          </p:nvPr>
        </p:nvSpPr>
        <p:spPr>
          <a:xfrm>
            <a:off x="607060" y="6798323"/>
            <a:ext cx="6623685" cy="366395"/>
          </a:xfrm>
          <a:custGeom>
            <a:avLst/>
            <a:gdLst>
              <a:gd name="txL" fmla="*/ 17436 w 5857875"/>
              <a:gd name="txT" fmla="*/ 17436 h 357187"/>
              <a:gd name="txR" fmla="*/ 5840439 w 5857875"/>
              <a:gd name="txB" fmla="*/ 339751 h 357187"/>
            </a:gdLst>
            <a:ahLst/>
            <a:cxnLst>
              <a:cxn ang="0">
                <a:pos x="11239399" y="178598"/>
              </a:cxn>
              <a:cxn ang="5898240">
                <a:pos x="5619739" y="357191"/>
              </a:cxn>
              <a:cxn ang="11796480">
                <a:pos x="0" y="178598"/>
              </a:cxn>
              <a:cxn ang="17694720">
                <a:pos x="5619739" y="0"/>
              </a:cxn>
            </a:cxnLst>
            <a:rect l="txL" t="txT" r="txR" b="txB"/>
            <a:pathLst>
              <a:path w="5857875" h="357187">
                <a:moveTo>
                  <a:pt x="59532" y="0"/>
                </a:moveTo>
                <a:lnTo>
                  <a:pt x="5857875" y="0"/>
                </a:lnTo>
                <a:lnTo>
                  <a:pt x="5857875" y="297655"/>
                </a:lnTo>
                <a:cubicBezTo>
                  <a:pt x="5857875" y="330533"/>
                  <a:pt x="5831221" y="357186"/>
                  <a:pt x="5798343" y="357187"/>
                </a:cubicBezTo>
                <a:lnTo>
                  <a:pt x="0" y="357187"/>
                </a:lnTo>
                <a:lnTo>
                  <a:pt x="0" y="59532"/>
                </a:lnTo>
                <a:cubicBezTo>
                  <a:pt x="0" y="26653"/>
                  <a:pt x="26653" y="0"/>
                  <a:pt x="59531" y="0"/>
                </a:cubicBezTo>
                <a:close/>
              </a:path>
            </a:pathLst>
          </a:custGeom>
          <a:solidFill>
            <a:srgbClr val="C00000"/>
          </a:solidFill>
          <a:ln w="9525">
            <a:noFill/>
          </a:ln>
        </p:spPr>
        <p:txBody>
          <a:bodyPr/>
          <a:p>
            <a:pPr lvl="0" eaLnBrk="1" hangingPunct="1"/>
            <a:endParaRPr lang="zh-CN" altLang="en-US" dirty="0">
              <a:latin typeface="微软雅黑" panose="020B0503020204020204" charset="-122"/>
              <a:ea typeface="微软雅黑" panose="020B0503020204020204" charset="-122"/>
            </a:endParaRPr>
          </a:p>
        </p:txBody>
      </p:sp>
      <p:sp>
        <p:nvSpPr>
          <p:cNvPr id="6" name="矩形 6"/>
          <p:cNvSpPr/>
          <p:nvPr>
            <p:custDataLst>
              <p:tags r:id="rId6"/>
            </p:custDataLst>
          </p:nvPr>
        </p:nvSpPr>
        <p:spPr>
          <a:xfrm>
            <a:off x="607060" y="6809105"/>
            <a:ext cx="1863090" cy="352425"/>
          </a:xfrm>
          <a:prstGeom prst="rect">
            <a:avLst/>
          </a:prstGeom>
          <a:noFill/>
          <a:ln w="9525">
            <a:noFill/>
          </a:ln>
        </p:spPr>
        <p:txBody>
          <a:bodyPr wrap="square" anchor="t" anchorCtr="0">
            <a:spAutoFit/>
          </a:bodyPr>
          <a:p>
            <a:pPr algn="l">
              <a:buNone/>
            </a:pPr>
            <a:r>
              <a:rPr lang="en-US" altLang="zh-CN" sz="1700" b="1" dirty="0">
                <a:solidFill>
                  <a:schemeClr val="bg1"/>
                </a:solidFill>
                <a:latin typeface="微软雅黑" panose="020B0503020204020204" charset="-122"/>
                <a:ea typeface="微软雅黑" panose="020B0503020204020204" charset="-122"/>
                <a:cs typeface="微软雅黑" panose="020B0503020204020204" charset="-122"/>
              </a:rPr>
              <a:t>  </a:t>
            </a:r>
            <a:r>
              <a:rPr lang="en-US" altLang="zh-CN" sz="1700" b="1" dirty="0">
                <a:solidFill>
                  <a:schemeClr val="bg1"/>
                </a:solidFill>
                <a:latin typeface="微软雅黑" panose="020B0503020204020204" charset="-122"/>
                <a:ea typeface="微软雅黑" panose="020B0503020204020204" charset="-122"/>
                <a:cs typeface="微软雅黑" panose="020B0503020204020204" charset="-122"/>
                <a:sym typeface="+mn-ea"/>
              </a:rPr>
              <a:t>Features</a:t>
            </a:r>
            <a:endParaRPr lang="zh-CN" altLang="en-US" sz="17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054" name="object 16"/>
          <p:cNvSpPr/>
          <p:nvPr>
            <p:custDataLst>
              <p:tags r:id="rId7"/>
            </p:custDataLst>
          </p:nvPr>
        </p:nvSpPr>
        <p:spPr>
          <a:xfrm>
            <a:off x="623570" y="7208520"/>
            <a:ext cx="7021195" cy="3434715"/>
          </a:xfrm>
          <a:prstGeom prst="rect">
            <a:avLst/>
          </a:prstGeom>
          <a:noFill/>
          <a:ln w="9525">
            <a:noFill/>
          </a:ln>
        </p:spPr>
        <p:txBody>
          <a:bodyPr lIns="0" tIns="0" rIns="0" bIns="0"/>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lang="zh-CN" altLang="en-US" dirty="0">
                <a:latin typeface="微软雅黑" panose="020B0503020204020204" charset="-122"/>
                <a:ea typeface="微软雅黑" panose="020B0503020204020204" charset="-122"/>
                <a:cs typeface="微软雅黑" panose="020B0503020204020204" charset="-122"/>
                <a:sym typeface="宋体" panose="02010600030101010101" pitchFamily="2" charset="-122"/>
              </a:rPr>
              <a:t>Comply with IEEE 802.3i、IEEE 802.3u、IEEE 802.3ab、IEEE 802.3x、IEEE 802.3at、IEEE 802.3af</a:t>
            </a:r>
            <a:endParaRPr lang="zh-CN" altLang="en-US" dirty="0">
              <a:latin typeface="微软雅黑" panose="020B0503020204020204" charset="-122"/>
              <a:ea typeface="微软雅黑" panose="020B0503020204020204" charset="-122"/>
              <a:cs typeface="微软雅黑" panose="020B0503020204020204" charset="-122"/>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lang="zh-CN" altLang="en-US" dirty="0">
                <a:latin typeface="微软雅黑" panose="020B0503020204020204" charset="-122"/>
                <a:ea typeface="微软雅黑" panose="020B0503020204020204" charset="-122"/>
                <a:cs typeface="微软雅黑" panose="020B0503020204020204" charset="-122"/>
                <a:sym typeface="+mn-ea"/>
              </a:rPr>
              <a:t>The lightning protection capability of the port reaches 6kV, and the product has been used stably for 3 years</a:t>
            </a:r>
            <a:endParaRPr kumimoji="0" 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lang="zh-CN" altLang="en-US" dirty="0">
                <a:latin typeface="微软雅黑" panose="020B0503020204020204" charset="-122"/>
                <a:ea typeface="微软雅黑" panose="020B0503020204020204" charset="-122"/>
                <a:cs typeface="微软雅黑" panose="020B0503020204020204" charset="-122"/>
                <a:sym typeface="+mn-ea"/>
              </a:rPr>
              <a:t>Support for management port rate, duplex, self-negotiation, port mode</a:t>
            </a:r>
            <a:endParaRPr lang="zh-CN" altLang="en-US" dirty="0">
              <a:latin typeface="微软雅黑" panose="020B0503020204020204" charset="-122"/>
              <a:ea typeface="微软雅黑" panose="020B0503020204020204" charset="-122"/>
              <a:cs typeface="微软雅黑" panose="020B0503020204020204" charset="-122"/>
              <a:sym typeface="+mn-ea"/>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lang="zh-CN" altLang="en-US" dirty="0">
                <a:latin typeface="微软雅黑" panose="020B0503020204020204" charset="-122"/>
                <a:ea typeface="微软雅黑" panose="020B0503020204020204" charset="-122"/>
                <a:cs typeface="微软雅黑" panose="020B0503020204020204" charset="-122"/>
                <a:sym typeface="+mn-ea"/>
              </a:rPr>
              <a:t>Support for loop protection</a:t>
            </a:r>
            <a:endParaRPr lang="zh-CN" altLang="en-US" dirty="0">
              <a:latin typeface="微软雅黑" panose="020B0503020204020204" charset="-122"/>
              <a:ea typeface="微软雅黑" panose="020B0503020204020204" charset="-122"/>
              <a:cs typeface="微软雅黑" panose="020B0503020204020204" charset="-122"/>
              <a:sym typeface="+mn-ea"/>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lang="zh-CN" altLang="en-US" dirty="0">
                <a:latin typeface="微软雅黑" panose="020B0503020204020204" charset="-122"/>
                <a:ea typeface="微软雅黑" panose="020B0503020204020204" charset="-122"/>
                <a:cs typeface="微软雅黑" panose="020B0503020204020204" charset="-122"/>
                <a:sym typeface="+mn-ea"/>
              </a:rPr>
              <a:t>Support for port-based VLAN</a:t>
            </a:r>
            <a:endParaRPr lang="zh-CN" altLang="en-US" dirty="0">
              <a:latin typeface="微软雅黑" panose="020B0503020204020204" charset="-122"/>
              <a:ea typeface="微软雅黑" panose="020B0503020204020204" charset="-122"/>
              <a:cs typeface="微软雅黑" panose="020B0503020204020204" charset="-122"/>
              <a:sym typeface="+mn-ea"/>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lang="zh-CN" altLang="en-US" dirty="0">
                <a:latin typeface="微软雅黑" panose="020B0503020204020204" charset="-122"/>
                <a:ea typeface="微软雅黑" panose="020B0503020204020204" charset="-122"/>
                <a:cs typeface="微软雅黑" panose="020B0503020204020204" charset="-122"/>
                <a:sym typeface="宋体" panose="02010600030101010101" pitchFamily="2" charset="-122"/>
              </a:rPr>
              <a:t>The maximum output power of a single port is 30W, and the total output power of PoE is </a:t>
            </a:r>
            <a:r>
              <a:rPr lang="en-US" altLang="zh-CN" dirty="0">
                <a:latin typeface="微软雅黑" panose="020B0503020204020204" charset="-122"/>
                <a:ea typeface="微软雅黑" panose="020B0503020204020204" charset="-122"/>
                <a:cs typeface="微软雅黑" panose="020B0503020204020204" charset="-122"/>
                <a:sym typeface="宋体" panose="02010600030101010101" pitchFamily="2" charset="-122"/>
              </a:rPr>
              <a:t>11</a:t>
            </a:r>
            <a:r>
              <a:rPr lang="zh-CN" altLang="en-US" dirty="0">
                <a:latin typeface="微软雅黑" panose="020B0503020204020204" charset="-122"/>
                <a:ea typeface="微软雅黑" panose="020B0503020204020204" charset="-122"/>
                <a:cs typeface="微软雅黑" panose="020B0503020204020204" charset="-122"/>
                <a:sym typeface="宋体" panose="02010600030101010101" pitchFamily="2" charset="-122"/>
              </a:rPr>
              <a:t>0W</a:t>
            </a:r>
            <a:endParaRPr lang="zh-CN" altLang="en-US" dirty="0">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altLang="en-US" dirty="0">
                <a:latin typeface="微软雅黑" panose="020B0503020204020204" charset="-122"/>
                <a:ea typeface="微软雅黑" panose="020B0503020204020204" charset="-122"/>
                <a:cs typeface="微软雅黑" panose="020B0503020204020204" charset="-122"/>
                <a:sym typeface="+mn-ea"/>
              </a:rPr>
              <a:t>Support remote restart of PoE ports</a:t>
            </a:r>
            <a:endParaRPr altLang="en-US" dirty="0">
              <a:latin typeface="微软雅黑" panose="020B0503020204020204" charset="-122"/>
              <a:ea typeface="微软雅黑" panose="020B0503020204020204" charset="-122"/>
              <a:cs typeface="微软雅黑" panose="020B0503020204020204" charset="-122"/>
              <a:sym typeface="+mn-ea"/>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charset="0"/>
              <a:buChar char="Ø"/>
              <a:defRPr/>
            </a:pPr>
            <a:r>
              <a:rPr lang="zh-CN" altLang="en-US" dirty="0">
                <a:latin typeface="微软雅黑" panose="020B0503020204020204" charset="-122"/>
                <a:ea typeface="微软雅黑" panose="020B0503020204020204" charset="-122"/>
                <a:cs typeface="微软雅黑" panose="020B0503020204020204" charset="-122"/>
                <a:sym typeface="+mn-ea"/>
              </a:rPr>
              <a:t>Dynamic LED indicator, providing simple working status prompts and troubleshooting</a:t>
            </a:r>
            <a:endParaRPr lang="zh-CN" altLang="en-US" dirty="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dirty="0">
                <a:latin typeface="微软雅黑" panose="020B0503020204020204" charset="-122"/>
                <a:ea typeface="微软雅黑" panose="020B0503020204020204" charset="-122"/>
                <a:cs typeface="微软雅黑" panose="020B0503020204020204" charset="-122"/>
                <a:sym typeface="+mn-ea"/>
              </a:rPr>
              <a:t>  </a:t>
            </a:r>
            <a:r>
              <a:rPr lang="zh-CN" altLang="en-US" dirty="0">
                <a:latin typeface="微软雅黑" panose="020B0503020204020204" charset="-122"/>
                <a:ea typeface="微软雅黑" panose="020B0503020204020204" charset="-122"/>
                <a:cs typeface="微软雅黑" panose="020B0503020204020204" charset="-122"/>
                <a:sym typeface="+mn-ea"/>
              </a:rPr>
              <a:t>Built-in power supply, delicate structure design, suitable for use</a:t>
            </a:r>
            <a:endParaRPr lang="zh-CN" altLang="en-US" dirty="0">
              <a:latin typeface="微软雅黑" panose="020B0503020204020204" charset="-122"/>
              <a:ea typeface="微软雅黑" panose="020B0503020204020204" charset="-122"/>
              <a:cs typeface="微软雅黑" panose="020B0503020204020204" charset="-122"/>
            </a:endParaRPr>
          </a:p>
        </p:txBody>
      </p:sp>
      <p:sp>
        <p:nvSpPr>
          <p:cNvPr id="14" name="对角圆角矩形 11"/>
          <p:cNvSpPr/>
          <p:nvPr>
            <p:custDataLst>
              <p:tags r:id="rId8"/>
            </p:custDataLst>
          </p:nvPr>
        </p:nvSpPr>
        <p:spPr>
          <a:xfrm>
            <a:off x="615950" y="1530350"/>
            <a:ext cx="6623685" cy="768985"/>
          </a:xfrm>
          <a:prstGeom prst="roundRect">
            <a:avLst/>
          </a:prstGeom>
          <a:solidFill>
            <a:srgbClr val="C00000"/>
          </a:solidFill>
          <a:ln w="9525">
            <a:noFill/>
          </a:ln>
        </p:spPr>
        <p:txBody>
          <a:bodyPr anchor="ctr" anchorCtr="0"/>
          <a:p>
            <a:pPr marL="36195" algn="l">
              <a:lnSpc>
                <a:spcPct val="100000"/>
              </a:lnSpc>
              <a:buNone/>
            </a:pPr>
            <a:r>
              <a:rPr lang="en-US" altLang="zh-CN" sz="1600" dirty="0">
                <a:solidFill>
                  <a:schemeClr val="bg1"/>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Datasheet|8 GE+2 GE  Smart PoE Ethernet Switch</a:t>
            </a:r>
            <a:endPar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36195" algn="l">
              <a:lnSpc>
                <a:spcPct val="100000"/>
              </a:lnSpc>
              <a:buNone/>
            </a:pPr>
            <a:r>
              <a:rPr lang="en-US" altLang="zh-CN" sz="1800" b="1" dirty="0">
                <a:solidFill>
                  <a:schemeClr val="bg1"/>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FR-S2810G-110P2</a:t>
            </a:r>
            <a:endParaRPr lang="en-US" altLang="zh-CN" sz="1800" b="1" dirty="0">
              <a:solidFill>
                <a:schemeClr val="bg1"/>
              </a:solidFill>
              <a:latin typeface="微软雅黑" panose="020B0503020204020204" charset="-122"/>
              <a:ea typeface="微软雅黑" panose="020B0503020204020204" charset="-122"/>
              <a:cs typeface="微软雅黑" panose="020B0503020204020204" charset="-122"/>
              <a:sym typeface="宋体" panose="02010600030101010101" pitchFamily="2" charset="-122"/>
            </a:endParaRPr>
          </a:p>
        </p:txBody>
      </p:sp>
      <p:sp>
        <p:nvSpPr>
          <p:cNvPr id="7" name="TextBox 24"/>
          <p:cNvSpPr txBox="1"/>
          <p:nvPr/>
        </p:nvSpPr>
        <p:spPr>
          <a:xfrm>
            <a:off x="284163" y="10323513"/>
            <a:ext cx="2316480" cy="306705"/>
          </a:xfrm>
          <a:prstGeom prst="rect">
            <a:avLst/>
          </a:prstGeom>
          <a:noFill/>
          <a:ln w="9525">
            <a:noFill/>
          </a:ln>
        </p:spPr>
        <p:txBody>
          <a:bodyPr wrap="none">
            <a:spAutoFit/>
          </a:bodyPr>
          <a:p>
            <a:pPr>
              <a:buNone/>
            </a:pPr>
            <a:r>
              <a:rPr lang="zh-CN" altLang="en-US" sz="1400" b="1" dirty="0">
                <a:solidFill>
                  <a:schemeClr val="bg1"/>
                </a:solidFill>
                <a:latin typeface="微软雅黑" panose="020B0503020204020204" charset="-122"/>
                <a:ea typeface="微软雅黑" panose="020B0503020204020204" charset="-122"/>
              </a:rPr>
              <a:t>湖南恒茂高科股份有限公司</a:t>
            </a:r>
            <a:endParaRPr lang="zh-CN" altLang="en-US" sz="1400" b="1" dirty="0">
              <a:solidFill>
                <a:schemeClr val="bg1"/>
              </a:solidFill>
              <a:latin typeface="微软雅黑" panose="020B0503020204020204" charset="-122"/>
              <a:ea typeface="微软雅黑" panose="020B0503020204020204" charset="-122"/>
            </a:endParaRPr>
          </a:p>
        </p:txBody>
      </p:sp>
      <p:sp>
        <p:nvSpPr>
          <p:cNvPr id="18" name="圆角矩形 17"/>
          <p:cNvSpPr/>
          <p:nvPr/>
        </p:nvSpPr>
        <p:spPr>
          <a:xfrm rot="120000">
            <a:off x="4582795" y="3361055"/>
            <a:ext cx="103505" cy="86995"/>
          </a:xfrm>
          <a:prstGeom prst="roundRect">
            <a:avLst/>
          </a:prstGeom>
          <a:solidFill>
            <a:srgbClr val="D6D7D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 name="图片 19"/>
          <p:cNvPicPr>
            <a:picLocks noChangeAspect="1"/>
          </p:cNvPicPr>
          <p:nvPr/>
        </p:nvPicPr>
        <p:blipFill>
          <a:blip r:embed="rId9">
            <a:clrChange>
              <a:clrFrom>
                <a:srgbClr val="FFFFFF">
                  <a:alpha val="100000"/>
                </a:srgbClr>
              </a:clrFrom>
              <a:clrTo>
                <a:srgbClr val="FFFFFF">
                  <a:alpha val="100000"/>
                  <a:alpha val="0"/>
                </a:srgbClr>
              </a:clrTo>
            </a:clrChange>
          </a:blip>
          <a:stretch>
            <a:fillRect/>
          </a:stretch>
        </p:blipFill>
        <p:spPr>
          <a:xfrm>
            <a:off x="2632710" y="2496820"/>
            <a:ext cx="2400300" cy="1106805"/>
          </a:xfrm>
          <a:prstGeom prst="rect">
            <a:avLst/>
          </a:prstGeom>
        </p:spPr>
      </p:pic>
      <p:pic>
        <p:nvPicPr>
          <p:cNvPr id="2" name="Picture 21" descr="C:\Users\Administrator\Desktop\2.png"/>
          <p:cNvPicPr>
            <a:picLocks noChangeAspect="1"/>
          </p:cNvPicPr>
          <p:nvPr/>
        </p:nvPicPr>
        <p:blipFill>
          <a:blip r:embed="rId10"/>
          <a:stretch>
            <a:fillRect/>
          </a:stretch>
        </p:blipFill>
        <p:spPr>
          <a:xfrm>
            <a:off x="0" y="10274300"/>
            <a:ext cx="7199313" cy="419100"/>
          </a:xfrm>
          <a:prstGeom prst="rect">
            <a:avLst/>
          </a:prstGeom>
          <a:noFill/>
          <a:ln w="9525">
            <a:noFill/>
          </a:ln>
        </p:spPr>
      </p:pic>
      <p:sp>
        <p:nvSpPr>
          <p:cNvPr id="11" name="TextBox 24"/>
          <p:cNvSpPr txBox="1"/>
          <p:nvPr/>
        </p:nvSpPr>
        <p:spPr>
          <a:xfrm>
            <a:off x="284480" y="10323830"/>
            <a:ext cx="4999355" cy="306705"/>
          </a:xfrm>
          <a:prstGeom prst="rect">
            <a:avLst/>
          </a:prstGeom>
          <a:noFill/>
          <a:ln w="9525">
            <a:noFill/>
          </a:ln>
        </p:spPr>
        <p:txBody>
          <a:bodyPr wrap="square">
            <a:spAutoFit/>
          </a:bodyPr>
          <a:p>
            <a:pPr>
              <a:buNone/>
            </a:pPr>
            <a:r>
              <a:rPr lang="en-US" altLang="zh-CN" sz="1400" b="1" dirty="0">
                <a:solidFill>
                  <a:schemeClr val="bg1"/>
                </a:solidFill>
                <a:latin typeface="微软雅黑" panose="020B0503020204020204" charset="-122"/>
                <a:ea typeface="微软雅黑" panose="020B0503020204020204" charset="-122"/>
              </a:rPr>
              <a:t>HUNAN FULLRIVER HIGH TECHNOLOGY C</a:t>
            </a:r>
            <a:r>
              <a:rPr lang="en-US" altLang="zh-CN" sz="1400" b="1" dirty="0">
                <a:solidFill>
                  <a:schemeClr val="bg1"/>
                </a:solidFill>
                <a:latin typeface="微软雅黑" panose="020B0503020204020204" charset="-122"/>
                <a:ea typeface="微软雅黑" panose="020B0503020204020204" charset="-122"/>
              </a:rPr>
              <a:t>O.,LTD.</a:t>
            </a:r>
            <a:endParaRPr lang="en-US" altLang="zh-CN" sz="1400" b="1" dirty="0">
              <a:solidFill>
                <a:schemeClr val="bg1"/>
              </a:solidFill>
              <a:latin typeface="微软雅黑" panose="020B0503020204020204" charset="-122"/>
              <a:ea typeface="微软雅黑" panose="020B0503020204020204"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grpSp>
        <p:nvGrpSpPr>
          <p:cNvPr id="2060" name="组合 5134"/>
          <p:cNvGrpSpPr/>
          <p:nvPr/>
        </p:nvGrpSpPr>
        <p:grpSpPr>
          <a:xfrm>
            <a:off x="4838700" y="90488"/>
            <a:ext cx="2730500" cy="503237"/>
            <a:chOff x="0" y="0"/>
            <a:chExt cx="4300" cy="1124"/>
          </a:xfrm>
        </p:grpSpPr>
        <p:sp>
          <p:nvSpPr>
            <p:cNvPr id="2128" name="矩形 19"/>
            <p:cNvSpPr/>
            <p:nvPr/>
          </p:nvSpPr>
          <p:spPr>
            <a:xfrm>
              <a:off x="3516" y="0"/>
              <a:ext cx="785" cy="1125"/>
            </a:xfrm>
            <a:prstGeom prst="rect">
              <a:avLst/>
            </a:prstGeom>
            <a:solidFill>
              <a:srgbClr val="C00000"/>
            </a:solidFill>
            <a:ln w="9525">
              <a:noFill/>
            </a:ln>
          </p:spPr>
          <p:txBody>
            <a:bodyPr lIns="90170" tIns="46990" rIns="90170" bIns="46990"/>
            <a:p>
              <a:pPr>
                <a:buFont typeface="Arial" panose="020B0604020202020204" pitchFamily="34" charset="0"/>
                <a:buNone/>
              </a:pPr>
              <a:endParaRPr lang="zh-CN" altLang="en-US" sz="1800" dirty="0">
                <a:latin typeface="HarmonyOS Sans SC" panose="00000500000000000000" charset="-122"/>
                <a:ea typeface="HarmonyOS Sans SC" panose="00000500000000000000" charset="-122"/>
              </a:endParaRPr>
            </a:p>
          </p:txBody>
        </p:sp>
        <p:pic>
          <p:nvPicPr>
            <p:cNvPr id="2129" name="Picture 20" descr="C:\Users\Administrator\Desktop\未标题-1.png"/>
            <p:cNvPicPr>
              <a:picLocks noChangeAspect="1"/>
            </p:cNvPicPr>
            <p:nvPr/>
          </p:nvPicPr>
          <p:blipFill>
            <a:blip r:embed="rId1"/>
            <a:stretch>
              <a:fillRect/>
            </a:stretch>
          </p:blipFill>
          <p:spPr>
            <a:xfrm>
              <a:off x="0" y="227"/>
              <a:ext cx="3360" cy="580"/>
            </a:xfrm>
            <a:prstGeom prst="rect">
              <a:avLst/>
            </a:prstGeom>
            <a:noFill/>
            <a:ln w="9525">
              <a:noFill/>
            </a:ln>
          </p:spPr>
        </p:pic>
      </p:grpSp>
      <p:sp>
        <p:nvSpPr>
          <p:cNvPr id="4" name="对角圆角矩形 11"/>
          <p:cNvSpPr/>
          <p:nvPr>
            <p:custDataLst>
              <p:tags r:id="rId2"/>
            </p:custDataLst>
          </p:nvPr>
        </p:nvSpPr>
        <p:spPr>
          <a:xfrm>
            <a:off x="623570" y="939813"/>
            <a:ext cx="6623685" cy="366395"/>
          </a:xfrm>
          <a:custGeom>
            <a:avLst/>
            <a:gdLst>
              <a:gd name="txL" fmla="*/ 17436 w 5857875"/>
              <a:gd name="txT" fmla="*/ 17436 h 357187"/>
              <a:gd name="txR" fmla="*/ 5840439 w 5857875"/>
              <a:gd name="txB" fmla="*/ 339751 h 357187"/>
            </a:gdLst>
            <a:ahLst/>
            <a:cxnLst>
              <a:cxn ang="0">
                <a:pos x="11239399" y="178598"/>
              </a:cxn>
              <a:cxn ang="5898240">
                <a:pos x="5619739" y="357191"/>
              </a:cxn>
              <a:cxn ang="11796480">
                <a:pos x="0" y="178598"/>
              </a:cxn>
              <a:cxn ang="17694720">
                <a:pos x="5619739" y="0"/>
              </a:cxn>
            </a:cxnLst>
            <a:rect l="txL" t="txT" r="txR" b="txB"/>
            <a:pathLst>
              <a:path w="5857875" h="357187">
                <a:moveTo>
                  <a:pt x="59532" y="0"/>
                </a:moveTo>
                <a:lnTo>
                  <a:pt x="5857875" y="0"/>
                </a:lnTo>
                <a:lnTo>
                  <a:pt x="5857875" y="297655"/>
                </a:lnTo>
                <a:cubicBezTo>
                  <a:pt x="5857875" y="330533"/>
                  <a:pt x="5831221" y="357186"/>
                  <a:pt x="5798343" y="357187"/>
                </a:cubicBezTo>
                <a:lnTo>
                  <a:pt x="0" y="357187"/>
                </a:lnTo>
                <a:lnTo>
                  <a:pt x="0" y="59532"/>
                </a:lnTo>
                <a:cubicBezTo>
                  <a:pt x="0" y="26653"/>
                  <a:pt x="26653" y="0"/>
                  <a:pt x="59531" y="0"/>
                </a:cubicBezTo>
                <a:close/>
              </a:path>
            </a:pathLst>
          </a:custGeom>
          <a:solidFill>
            <a:srgbClr val="C00000"/>
          </a:solidFill>
          <a:ln w="9525">
            <a:noFill/>
          </a:ln>
        </p:spPr>
        <p:txBody>
          <a:bodyPr/>
          <a:p>
            <a:pPr lvl="0" eaLnBrk="1" hangingPunct="1"/>
            <a:endParaRPr lang="zh-CN" altLang="en-US" dirty="0">
              <a:latin typeface="微软雅黑" panose="020B0503020204020204" charset="-122"/>
              <a:ea typeface="微软雅黑" panose="020B0503020204020204" charset="-122"/>
            </a:endParaRPr>
          </a:p>
        </p:txBody>
      </p:sp>
      <p:sp>
        <p:nvSpPr>
          <p:cNvPr id="3091" name="矩形 6"/>
          <p:cNvSpPr/>
          <p:nvPr>
            <p:custDataLst>
              <p:tags r:id="rId3"/>
            </p:custDataLst>
          </p:nvPr>
        </p:nvSpPr>
        <p:spPr>
          <a:xfrm>
            <a:off x="623570" y="950278"/>
            <a:ext cx="1709420" cy="352425"/>
          </a:xfrm>
          <a:prstGeom prst="rect">
            <a:avLst/>
          </a:prstGeom>
          <a:noFill/>
          <a:ln w="9525">
            <a:noFill/>
          </a:ln>
        </p:spPr>
        <p:txBody>
          <a:bodyPr wrap="none" anchor="t" anchorCtr="0">
            <a:spAutoFit/>
          </a:bodyPr>
          <a:p>
            <a:pPr algn="l">
              <a:buNone/>
            </a:pPr>
            <a:r>
              <a:rPr lang="en-US" altLang="zh-CN" sz="1700" b="1" dirty="0">
                <a:solidFill>
                  <a:schemeClr val="bg1"/>
                </a:solidFill>
                <a:latin typeface="微软雅黑" panose="020B0503020204020204" charset="-122"/>
                <a:ea typeface="微软雅黑" panose="020B0503020204020204" charset="-122"/>
                <a:cs typeface="微软雅黑" panose="020B0503020204020204" charset="-122"/>
              </a:rPr>
              <a:t>  </a:t>
            </a:r>
            <a:r>
              <a:rPr lang="en-US" altLang="zh-CN" sz="1700" b="1" dirty="0">
                <a:solidFill>
                  <a:schemeClr val="bg1"/>
                </a:solidFill>
                <a:latin typeface="微软雅黑" panose="020B0503020204020204" charset="-122"/>
                <a:ea typeface="微软雅黑" panose="020B0503020204020204" charset="-122"/>
                <a:cs typeface="HarmonyOS Sans SC" panose="00000500000000000000" charset="-122"/>
                <a:sym typeface="+mn-ea"/>
              </a:rPr>
              <a:t>Specification</a:t>
            </a:r>
            <a:endParaRPr lang="en-US" altLang="zh-CN" sz="17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7" name="TextBox 24"/>
          <p:cNvSpPr txBox="1"/>
          <p:nvPr/>
        </p:nvSpPr>
        <p:spPr>
          <a:xfrm>
            <a:off x="284163" y="10323513"/>
            <a:ext cx="2316480" cy="306705"/>
          </a:xfrm>
          <a:prstGeom prst="rect">
            <a:avLst/>
          </a:prstGeom>
          <a:noFill/>
          <a:ln w="9525">
            <a:noFill/>
          </a:ln>
        </p:spPr>
        <p:txBody>
          <a:bodyPr wrap="none">
            <a:spAutoFit/>
          </a:bodyPr>
          <a:p>
            <a:pPr>
              <a:buNone/>
            </a:pPr>
            <a:r>
              <a:rPr lang="zh-CN" altLang="en-US" sz="1400" b="1" dirty="0">
                <a:solidFill>
                  <a:schemeClr val="bg1"/>
                </a:solidFill>
                <a:latin typeface="微软雅黑" panose="020B0503020204020204" charset="-122"/>
                <a:ea typeface="微软雅黑" panose="020B0503020204020204" charset="-122"/>
              </a:rPr>
              <a:t>湖南恒茂高科股份有限公司</a:t>
            </a:r>
            <a:endParaRPr lang="zh-CN" altLang="en-US" sz="1400" b="1" dirty="0">
              <a:solidFill>
                <a:schemeClr val="bg1"/>
              </a:solidFill>
              <a:latin typeface="微软雅黑" panose="020B0503020204020204" charset="-122"/>
              <a:ea typeface="微软雅黑" panose="020B0503020204020204" charset="-122"/>
            </a:endParaRPr>
          </a:p>
        </p:txBody>
      </p:sp>
      <p:pic>
        <p:nvPicPr>
          <p:cNvPr id="10" name="Picture 21" descr="C:\Users\Administrator\Desktop\2.png"/>
          <p:cNvPicPr>
            <a:picLocks noChangeAspect="1"/>
          </p:cNvPicPr>
          <p:nvPr/>
        </p:nvPicPr>
        <p:blipFill>
          <a:blip r:embed="rId4"/>
          <a:stretch>
            <a:fillRect/>
          </a:stretch>
        </p:blipFill>
        <p:spPr>
          <a:xfrm>
            <a:off x="0" y="10274300"/>
            <a:ext cx="7199313" cy="419100"/>
          </a:xfrm>
          <a:prstGeom prst="rect">
            <a:avLst/>
          </a:prstGeom>
          <a:noFill/>
          <a:ln w="9525">
            <a:noFill/>
          </a:ln>
        </p:spPr>
      </p:pic>
      <p:sp>
        <p:nvSpPr>
          <p:cNvPr id="11" name="TextBox 24"/>
          <p:cNvSpPr txBox="1"/>
          <p:nvPr/>
        </p:nvSpPr>
        <p:spPr>
          <a:xfrm>
            <a:off x="284480" y="10323830"/>
            <a:ext cx="4999355" cy="306705"/>
          </a:xfrm>
          <a:prstGeom prst="rect">
            <a:avLst/>
          </a:prstGeom>
          <a:noFill/>
          <a:ln w="9525">
            <a:noFill/>
          </a:ln>
        </p:spPr>
        <p:txBody>
          <a:bodyPr wrap="square">
            <a:spAutoFit/>
          </a:bodyPr>
          <a:p>
            <a:pPr>
              <a:buNone/>
            </a:pPr>
            <a:r>
              <a:rPr lang="en-US" altLang="zh-CN" sz="1400" b="1" dirty="0">
                <a:solidFill>
                  <a:schemeClr val="bg1"/>
                </a:solidFill>
                <a:latin typeface="微软雅黑" panose="020B0503020204020204" charset="-122"/>
                <a:ea typeface="微软雅黑" panose="020B0503020204020204" charset="-122"/>
              </a:rPr>
              <a:t>HUNAN FULLRIVER HIGH TECHNOLOGY C</a:t>
            </a:r>
            <a:r>
              <a:rPr lang="en-US" altLang="zh-CN" sz="1400" b="1" dirty="0">
                <a:solidFill>
                  <a:schemeClr val="bg1"/>
                </a:solidFill>
                <a:latin typeface="微软雅黑" panose="020B0503020204020204" charset="-122"/>
                <a:ea typeface="微软雅黑" panose="020B0503020204020204" charset="-122"/>
              </a:rPr>
              <a:t>O.,LTD.</a:t>
            </a:r>
            <a:endParaRPr lang="en-US" altLang="zh-CN" sz="1400" b="1" dirty="0">
              <a:solidFill>
                <a:schemeClr val="bg1"/>
              </a:solidFill>
              <a:latin typeface="微软雅黑" panose="020B0503020204020204" charset="-122"/>
              <a:ea typeface="微软雅黑" panose="020B0503020204020204" charset="-122"/>
            </a:endParaRPr>
          </a:p>
        </p:txBody>
      </p:sp>
      <p:graphicFrame>
        <p:nvGraphicFramePr>
          <p:cNvPr id="3" name="Group 18"/>
          <p:cNvGraphicFramePr>
            <a:graphicFrameLocks noGrp="1"/>
          </p:cNvGraphicFramePr>
          <p:nvPr>
            <p:custDataLst>
              <p:tags r:id="rId5"/>
            </p:custDataLst>
          </p:nvPr>
        </p:nvGraphicFramePr>
        <p:xfrm>
          <a:off x="976630" y="1459230"/>
          <a:ext cx="5800725" cy="8678545"/>
        </p:xfrm>
        <a:graphic>
          <a:graphicData uri="http://schemas.openxmlformats.org/drawingml/2006/table">
            <a:tbl>
              <a:tblPr/>
              <a:tblGrid>
                <a:gridCol w="760730"/>
                <a:gridCol w="886460"/>
                <a:gridCol w="4153535"/>
              </a:tblGrid>
              <a:tr h="33274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Model</a:t>
                      </a:r>
                      <a:endPar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algn="l" defTabSz="914400" rtl="0" eaLnBrk="0" fontAlgn="base" latinLnBrk="0" hangingPunct="0">
                        <a:lnSpc>
                          <a:spcPct val="100000"/>
                        </a:lnSpc>
                        <a:spcBef>
                          <a:spcPct val="20000"/>
                        </a:spcBef>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FR-S2810G-110</a:t>
                      </a:r>
                      <a:r>
                        <a:rPr lang="en-US" altLang="zh-CN" sz="1000" smtClean="0">
                          <a:ln>
                            <a:noFill/>
                          </a:ln>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P2</a:t>
                      </a:r>
                      <a:endParaRPr lang="en-US" altLang="zh-CN" sz="1000" smtClean="0">
                        <a:ln>
                          <a:noFill/>
                        </a:ln>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32105">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Chipset</a:t>
                      </a:r>
                      <a:endPar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indent="0" algn="l" defTabSz="914400" rtl="0" eaLnBrk="0" fontAlgn="base" latinLnBrk="0" hangingPunct="0">
                        <a:lnSpc>
                          <a:spcPct val="150000"/>
                        </a:lnSpc>
                        <a:spcBef>
                          <a:spcPct val="20000"/>
                        </a:spcBef>
                        <a:spcAft>
                          <a:spcPct val="0"/>
                        </a:spcAft>
                        <a:buClrTx/>
                        <a:buSzTx/>
                        <a:buFont typeface="Arial" panose="020B0604020202020204" pitchFamily="34" charset="0"/>
                        <a:buNone/>
                      </a:pPr>
                      <a:r>
                        <a:rPr lang="en-US" sz="1000" dirty="0">
                          <a:ln>
                            <a:noFill/>
                          </a:ln>
                          <a:latin typeface="微软雅黑" panose="020B0503020204020204" charset="-122"/>
                          <a:ea typeface="微软雅黑" panose="020B0503020204020204" charset="-122"/>
                          <a:sym typeface="宋体" panose="02010600030101010101" pitchFamily="2" charset="-122"/>
                        </a:rPr>
                        <a:t>EN8851C+2*EN8801</a:t>
                      </a:r>
                      <a:r>
                        <a:rPr lang="en-US" sz="1000" dirty="0">
                          <a:ln>
                            <a:noFill/>
                          </a:ln>
                          <a:latin typeface="微软雅黑" panose="020B0503020204020204" charset="-122"/>
                          <a:ea typeface="微软雅黑" panose="020B0503020204020204" charset="-122"/>
                          <a:sym typeface="宋体" panose="02010600030101010101" pitchFamily="2" charset="-122"/>
                        </a:rPr>
                        <a:t>S+IP808AR</a:t>
                      </a:r>
                      <a:endParaRPr lang="en-US" sz="1000" dirty="0">
                        <a:ln>
                          <a:noFill/>
                        </a:ln>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54864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Standards</a:t>
                      </a:r>
                      <a:endPar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indent="0" algn="l" defTabSz="914400" rtl="0" eaLnBrk="0" fontAlgn="base" latinLnBrk="0" hangingPunct="0">
                        <a:lnSpc>
                          <a:spcPct val="150000"/>
                        </a:lnSpc>
                        <a:spcBef>
                          <a:spcPct val="20000"/>
                        </a:spcBef>
                        <a:spcAft>
                          <a:spcPct val="0"/>
                        </a:spcAft>
                        <a:buClrTx/>
                        <a:buSzTx/>
                        <a:buFont typeface="Arial" panose="020B0604020202020204" pitchFamily="34" charset="0"/>
                        <a:buNone/>
                      </a:pPr>
                      <a:r>
                        <a:rPr lang="zh-CN" altLang="en-US"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IEEE 802.3</a:t>
                      </a:r>
                      <a:r>
                        <a:rPr lang="en-US" altLang="zh-CN" sz="1000" dirty="0" err="1">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i</a:t>
                      </a:r>
                      <a:r>
                        <a:rPr lang="zh-CN" altLang="en-US"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、IEEE 802.3u、IEEE 802.3</a:t>
                      </a:r>
                      <a:r>
                        <a:rPr lang="en-US" sz="1000" dirty="0" err="1">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ab</a:t>
                      </a:r>
                      <a:r>
                        <a:rPr lang="zh-CN" altLang="en-US"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、IEEE 802.3x、</a:t>
                      </a:r>
                      <a:r>
                        <a:rPr lang="en-US" altLang="zh-CN"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IEEE802.3at</a:t>
                      </a:r>
                      <a:r>
                        <a:rPr lang="zh-CN" altLang="en-US"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lang="en-US" altLang="zh-CN"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IEE802.3af</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54864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Ports</a:t>
                      </a:r>
                      <a:endPar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lang="en-US" altLang="zh-CN" sz="1000" dirty="0">
                          <a:ln>
                            <a:noFill/>
                          </a:ln>
                          <a:effectLst/>
                          <a:latin typeface="微软雅黑" panose="020B0503020204020204" charset="-122"/>
                          <a:ea typeface="微软雅黑" panose="020B0503020204020204" charset="-122"/>
                          <a:cs typeface="微软雅黑" panose="020B0503020204020204" charset="-122"/>
                          <a:sym typeface="Calibri" panose="020F0502020204030204" pitchFamily="34" charset="0"/>
                        </a:rPr>
                        <a:t>10*</a:t>
                      </a:r>
                      <a:r>
                        <a:rPr lang="en-US" sz="1000" dirty="0">
                          <a:ln>
                            <a:noFill/>
                          </a:ln>
                          <a:effectLst/>
                          <a:latin typeface="微软雅黑" panose="020B0503020204020204" charset="-122"/>
                          <a:ea typeface="微软雅黑" panose="020B0503020204020204" charset="-122"/>
                          <a:cs typeface="微软雅黑" panose="020B0503020204020204" charset="-122"/>
                          <a:sym typeface="Calibri" panose="020F0502020204030204" pitchFamily="34" charset="0"/>
                        </a:rPr>
                        <a:t>10/100/1000Mbps</a:t>
                      </a:r>
                      <a:r>
                        <a:rPr sz="1000" dirty="0">
                          <a:latin typeface="微软雅黑" panose="020B0503020204020204" charset="-122"/>
                          <a:ea typeface="微软雅黑" panose="020B0503020204020204" charset="-122"/>
                          <a:cs typeface="微软雅黑" panose="020B0503020204020204" charset="-122"/>
                          <a:sym typeface="+mn-ea"/>
                        </a:rPr>
                        <a:t> Auto-Negotiation ports</a:t>
                      </a:r>
                      <a:r>
                        <a:rPr lang="zh-CN" altLang="en-US" sz="1000" dirty="0">
                          <a:ln>
                            <a:noFill/>
                          </a:ln>
                          <a:effectLst/>
                          <a:latin typeface="微软雅黑" panose="020B0503020204020204" charset="-122"/>
                          <a:ea typeface="微软雅黑" panose="020B0503020204020204" charset="-122"/>
                          <a:cs typeface="微软雅黑" panose="020B0503020204020204" charset="-122"/>
                          <a:sym typeface="Calibri" panose="020F0502020204030204" pitchFamily="34" charset="0"/>
                        </a:rPr>
                        <a:t>（</a:t>
                      </a:r>
                      <a:r>
                        <a:rPr lang="en-US" sz="1000" dirty="0">
                          <a:ln>
                            <a:noFill/>
                          </a:ln>
                          <a:effectLst/>
                          <a:latin typeface="微软雅黑" panose="020B0503020204020204" charset="-122"/>
                          <a:ea typeface="微软雅黑" panose="020B0503020204020204" charset="-122"/>
                          <a:cs typeface="微软雅黑" panose="020B0503020204020204" charset="-122"/>
                          <a:sym typeface="Calibri" panose="020F0502020204030204" pitchFamily="34" charset="0"/>
                        </a:rPr>
                        <a:t>Auto MDI/MDIX</a:t>
                      </a:r>
                      <a:r>
                        <a:rPr lang="zh-CN" altLang="en-US" sz="1000" dirty="0">
                          <a:ln>
                            <a:noFill/>
                          </a:ln>
                          <a:effectLst/>
                          <a:latin typeface="微软雅黑" panose="020B0503020204020204" charset="-122"/>
                          <a:ea typeface="微软雅黑" panose="020B0503020204020204" charset="-122"/>
                          <a:cs typeface="微软雅黑" panose="020B0503020204020204" charset="-122"/>
                          <a:sym typeface="Calibri" panose="020F0502020204030204" pitchFamily="34" charset="0"/>
                        </a:rPr>
                        <a:t>）</a:t>
                      </a:r>
                      <a:endParaRPr kumimoji="0" lang="zh-CN" altLang="en-US" sz="1000" b="0" i="0" u="none" strike="noStrike" cap="none" normalizeH="0" baseline="0" dirty="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Calibri" panose="020F0502020204030204" pitchFamily="34" charset="0"/>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146304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en-US" altLang="zh-CN" sz="1000" b="1" smtClean="0">
                          <a:ln>
                            <a:noFill/>
                          </a:ln>
                          <a:effectLst/>
                          <a:latin typeface="微软雅黑" panose="020B0503020204020204" charset="-122"/>
                          <a:ea typeface="微软雅黑" panose="020B0503020204020204" charset="-122"/>
                          <a:sym typeface="宋体" panose="02010600030101010101" pitchFamily="2" charset="-122"/>
                        </a:rPr>
                        <a:t>Network Media(Cable)</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10BASE-T: UTP category 3, 4, 5 cable (maximum 100m)</a:t>
                      </a:r>
                      <a:endParaRPr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100BASE-TX/1000BASE-T: UTP category 5, 5e or above cable (maximum 100m)</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29565">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Transfer Method</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algn="l">
                        <a:spcBef>
                          <a:spcPct val="20000"/>
                        </a:spcBef>
                        <a:buClrTx/>
                        <a:buSzTx/>
                      </a:pPr>
                      <a:r>
                        <a:rPr lang="en-US" altLang="zh-CN" sz="1000" smtClean="0">
                          <a:ln>
                            <a:noFill/>
                          </a:ln>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Store-and-Forward</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3020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MAC Address Table</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algn="l">
                        <a:spcBef>
                          <a:spcPct val="20000"/>
                        </a:spcBef>
                        <a:buClrTx/>
                        <a:buSzTx/>
                      </a:pP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8K</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06" marB="45706"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29565">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en-US" altLang="zh-CN" sz="1000" b="1" smtClean="0">
                          <a:ln>
                            <a:noFill/>
                          </a:ln>
                          <a:effectLst/>
                          <a:latin typeface="微软雅黑" panose="020B0503020204020204" charset="-122"/>
                          <a:ea typeface="微软雅黑" panose="020B0503020204020204" charset="-122"/>
                          <a:sym typeface="宋体" panose="02010600030101010101" pitchFamily="2" charset="-122"/>
                        </a:rPr>
                        <a:t>S</a:t>
                      </a: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witching Capacity</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algn="l">
                        <a:spcBef>
                          <a:spcPct val="20000"/>
                        </a:spcBef>
                        <a:buClrTx/>
                        <a:buSzTx/>
                      </a:pP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20Gbps</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06" marB="45706"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9624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Packet Forwarding Rate</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lang="en-US" altLang="zh-CN" sz="1000" dirty="0">
                          <a:ln>
                            <a:noFill/>
                          </a:ln>
                          <a:effectLst/>
                          <a:latin typeface="微软雅黑" panose="020B0503020204020204" charset="-122"/>
                          <a:ea typeface="微软雅黑" panose="020B0503020204020204" charset="-122"/>
                          <a:sym typeface="宋体" panose="02010600030101010101" pitchFamily="2" charset="-122"/>
                        </a:rPr>
                        <a:t>14.88Mpps</a:t>
                      </a:r>
                      <a:endParaRPr kumimoji="0" lang="en-US" altLang="zh-CN" sz="1000" b="0" i="0" u="none" strike="noStrike" cap="none" normalizeH="0" baseline="0" dirty="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06" marB="45706"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29565">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Packet Buffer</a:t>
                      </a:r>
                      <a:endParaRPr kumimoji="0" lang="zh-CN" altLang="en-US" sz="1000" b="1"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mn-cs"/>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algn="l" defTabSz="914400" rtl="0" latinLnBrk="0">
                        <a:lnSpc>
                          <a:spcPct val="100000"/>
                        </a:lnSpc>
                        <a:spcBef>
                          <a:spcPct val="20000"/>
                        </a:spcBef>
                        <a:buClrTx/>
                        <a:buSzTx/>
                        <a:buNone/>
                      </a:pP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4Mbits</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06" marB="45706"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3020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Jumbo Frame</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algn="l" defTabSz="914400" rtl="0" latinLnBrk="0">
                        <a:lnSpc>
                          <a:spcPct val="100000"/>
                        </a:lnSpc>
                        <a:spcBef>
                          <a:spcPct val="20000"/>
                        </a:spcBef>
                        <a:buClrTx/>
                        <a:buSzTx/>
                        <a:buNone/>
                      </a:pP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15</a:t>
                      </a: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KB</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06" marB="45706"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29565">
                <a:tc rowSpan="3">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LED indicators</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TlToBr>
                      <a:noFill/>
                    </a:lnTlToBr>
                    <a:lnBlToTr>
                      <a:noFill/>
                    </a:lnBlToTr>
                    <a:noFill/>
                  </a:tcPr>
                </a:tc>
                <a:tc>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Per Device</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p>
                      <a:pPr marL="0" marR="0" lvl="0" algn="l"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Power：</a:t>
                      </a:r>
                      <a:r>
                        <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Green</a:t>
                      </a:r>
                      <a:endPar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243840">
                <a:tc vMerge="1">
                  <a:tcPr/>
                </a:tc>
                <a:tc rowSpan="2">
                  <a:txBody>
                    <a:bodyPr/>
                    <a:p>
                      <a:pPr marL="0" marR="0" lvl="0" algn="ctr" defTabSz="914400" rtl="0" eaLnBrk="0" fontAlgn="base" latinLnBrk="0" hangingPunct="0">
                        <a:spcBef>
                          <a:spcPct val="20000"/>
                        </a:spcBef>
                        <a:buClrTx/>
                        <a:buSzTx/>
                        <a:buFont typeface="Arial" panose="020B0604020202020204" pitchFamily="34" charset="0"/>
                        <a:buNone/>
                      </a:pPr>
                      <a:r>
                        <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Per-Port </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p>
                      <a:pPr marL="0" marR="0" lvl="0" algn="l" defTabSz="914400" rtl="0" eaLnBrk="0" fontAlgn="base" latinLnBrk="0" hangingPunct="0">
                        <a:spcBef>
                          <a:spcPct val="20000"/>
                        </a:spcBef>
                        <a:buClrTx/>
                        <a:buSzTx/>
                        <a:buFont typeface="Arial" panose="020B0604020202020204" pitchFamily="34" charset="0"/>
                        <a:buNone/>
                      </a:pPr>
                      <a:r>
                        <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Link/Act/Combo：1000M</a:t>
                      </a:r>
                      <a:r>
                        <a:rPr kumimoji="0" lang="zh-CN" altLang="en-US"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Green    100M</a:t>
                      </a:r>
                      <a:r>
                        <a:rPr kumimoji="0" lang="zh-CN" altLang="en-US"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Orange</a:t>
                      </a:r>
                      <a:endPar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243840">
                <a:tc vMerge="1">
                  <a:tcPr/>
                </a:tc>
                <a:tc vMerge="1">
                  <a:tcPr marL="89782" marR="89782" marT="45718" marB="45718"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p>
                      <a:pPr marL="0" marR="0" lvl="0" algn="l" defTabSz="914400" rtl="0" eaLnBrk="0" fontAlgn="base" latinLnBrk="0" hangingPunct="0">
                        <a:spcBef>
                          <a:spcPct val="20000"/>
                        </a:spcBef>
                        <a:buClrTx/>
                        <a:buSzTx/>
                        <a:buFont typeface="Arial" panose="020B0604020202020204" pitchFamily="34" charset="0"/>
                        <a:buNone/>
                      </a:pPr>
                      <a:r>
                        <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PoE</a:t>
                      </a:r>
                      <a:r>
                        <a:rPr kumimoji="0" lang="zh-CN" altLang="en-US"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Orange</a:t>
                      </a:r>
                      <a:endParaRPr kumimoji="0" lang="en-US" altLang="zh-CN" sz="1000" b="0" i="0" u="none" strike="noStrike" kern="1200"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30200">
                <a:tc gridSpan="2">
                  <a:txBody>
                    <a:bodyPr/>
                    <a:p>
                      <a:pPr marL="0" marR="0" lvl="0" algn="ctr" defTabSz="914400" rtl="0" eaLnBrk="0" fontAlgn="ctr" latinLnBrk="0" hangingPunct="0">
                        <a:lnSpc>
                          <a:spcPct val="90000"/>
                        </a:lnSpc>
                        <a:spcBef>
                          <a:spcPct val="20000"/>
                        </a:spcBef>
                        <a:buClrTx/>
                        <a:buSzTx/>
                        <a:buFont typeface="Arial" panose="020B0604020202020204" pitchFamily="34" charset="0"/>
                        <a:buNone/>
                      </a:pPr>
                      <a:r>
                        <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PoE Power Supply</a:t>
                      </a:r>
                      <a:endPar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a:lnR w="6350" cap="flat" cmpd="sng" algn="ctr">
                      <a:solidFill>
                        <a:srgbClr val="080000"/>
                      </a:solidFill>
                      <a:prstDash val="solid"/>
                      <a:round/>
                      <a:headEnd type="none" w="med" len="med"/>
                      <a:tailEnd type="none" w="med" len="med"/>
                    </a:lnR>
                    <a:lnB w="6350" cap="flat" cmpd="sng" algn="ctr">
                      <a:solidFill>
                        <a:srgbClr val="080000"/>
                      </a:solidFill>
                      <a:prstDash val="solid"/>
                      <a:round/>
                      <a:headEnd type="none" w="med" len="med"/>
                      <a:tailEnd type="none" w="med" len="med"/>
                    </a:lnB>
                    <a:noFill/>
                  </a:tcPr>
                </a:tc>
                <a:tc hMerge="1">
                  <a:tcPr marL="89782" marR="89782" marT="45718" marB="45718"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p>
                      <a:pPr marL="0" marR="0" lvl="0" algn="l" defTabSz="914400" rtl="0" eaLnBrk="0" fontAlgn="base" latinLnBrk="0" hangingPunct="0">
                        <a:spcBef>
                          <a:spcPct val="20000"/>
                        </a:spcBef>
                        <a:buClrTx/>
                        <a:buSzTx/>
                        <a:buFont typeface="Arial" panose="020B0604020202020204" pitchFamily="34" charset="0"/>
                        <a:buNone/>
                      </a:pPr>
                      <a:r>
                        <a:rPr lang="en-US" altLang="zh-CN"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Ports 1 to 8 support IEEE 802.3af/at standard                             PoE power supply1 2  +, and 3 6  -</a:t>
                      </a:r>
                      <a:endParaRPr lang="en-US" altLang="zh-CN" sz="1000" dirty="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29565">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Power Supply</a:t>
                      </a:r>
                      <a:endPar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indent="0" algn="l" defTabSz="914400" rtl="0" eaLnBrk="0" fontAlgn="base" latinLnBrk="0" hangingPunct="0">
                        <a:lnSpc>
                          <a:spcPct val="140000"/>
                        </a:lnSpc>
                        <a:spcBef>
                          <a:spcPct val="20000"/>
                        </a:spcBef>
                        <a:spcAft>
                          <a:spcPct val="0"/>
                        </a:spcAft>
                        <a:buClrTx/>
                        <a:buSzTx/>
                        <a:buFont typeface="Arial" panose="020B0604020202020204" pitchFamily="34" charset="0"/>
                        <a:buNone/>
                        <a:defRPr/>
                      </a:pPr>
                      <a:r>
                        <a:rPr lang="en-US" altLang="zh-CN" sz="1000" dirty="0">
                          <a:ln>
                            <a:noFill/>
                          </a:ln>
                          <a:effectLst/>
                          <a:latin typeface="微软雅黑" panose="020B0503020204020204" charset="-122"/>
                          <a:ea typeface="微软雅黑" panose="020B0503020204020204" charset="-122"/>
                          <a:sym typeface="宋体" panose="02010600030101010101" pitchFamily="2" charset="-122"/>
                        </a:rPr>
                        <a:t>100-240V,50/60Hz,53.5V 2.8A </a:t>
                      </a:r>
                      <a:endParaRPr kumimoji="0" lang="en-US" altLang="zh-CN" sz="1000" b="0" i="0" u="none" strike="noStrike" cap="none" normalizeH="0" baseline="0" dirty="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30200">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PoE Power Consumption</a:t>
                      </a:r>
                      <a:endParaRPr kumimoji="0" lang="en-US" altLang="zh-CN" sz="10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algn="l" defTabSz="914400" rtl="0" eaLnBrk="0" fontAlgn="base" latinLnBrk="0" hangingPunct="0">
                        <a:lnSpc>
                          <a:spcPct val="100000"/>
                        </a:lnSpc>
                        <a:spcBef>
                          <a:spcPct val="20000"/>
                        </a:spcBef>
                        <a:buClrTx/>
                        <a:buSzTx/>
                        <a:buFont typeface="Arial" panose="020B0604020202020204" pitchFamily="34" charset="0"/>
                        <a:buNone/>
                      </a:pP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Maximum：110</a:t>
                      </a: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W</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29565">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Dimensions（L×W×H）</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hMerge="1">
                  <a:tcPr/>
                </a:tc>
                <a:tc>
                  <a:txBody>
                    <a:bodyPr/>
                    <a:p>
                      <a:pPr marL="0" marR="0" lvl="0" indent="0" algn="l" defTabSz="914400" rtl="0" eaLnBrk="0" fontAlgn="base" latinLnBrk="0" hangingPunct="0">
                        <a:lnSpc>
                          <a:spcPct val="140000"/>
                        </a:lnSpc>
                        <a:spcBef>
                          <a:spcPct val="20000"/>
                        </a:spcBef>
                        <a:spcAft>
                          <a:spcPct val="0"/>
                        </a:spcAft>
                        <a:buClrTx/>
                        <a:buSzTx/>
                        <a:buFont typeface="Arial" panose="020B0604020202020204" pitchFamily="34" charset="0"/>
                        <a:buNone/>
                        <a:defRPr/>
                      </a:pPr>
                      <a:r>
                        <a:rPr lang="en-US" altLang="zh-CN" sz="1000" dirty="0">
                          <a:ln>
                            <a:noFill/>
                          </a:ln>
                          <a:effectLst/>
                          <a:latin typeface="微软雅黑" panose="020B0503020204020204" charset="-122"/>
                          <a:ea typeface="微软雅黑" panose="020B0503020204020204" charset="-122"/>
                          <a:sym typeface="宋体" panose="02010600030101010101" pitchFamily="2" charset="-122"/>
                        </a:rPr>
                        <a:t>280*180*44mm</a:t>
                      </a:r>
                      <a:endParaRPr kumimoji="0" lang="en-US" altLang="zh-CN" sz="1000" b="0" i="0" u="none" strike="noStrike" cap="none" normalizeH="0" baseline="0" dirty="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1072515">
                <a:tc gridSpan="2">
                  <a:txBody>
                    <a:bodyPr/>
                    <a:p>
                      <a:pPr marL="0" marR="0" lvl="0" algn="ctr" defTabSz="914400" rtl="0" eaLnBrk="0" fontAlgn="base" latinLnBrk="0" hangingPunct="0">
                        <a:lnSpc>
                          <a:spcPct val="100000"/>
                        </a:lnSpc>
                        <a:spcBef>
                          <a:spcPct val="20000"/>
                        </a:spcBef>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Environment</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marL="89782" marR="89782" marT="45718" marB="45718" anchor="ctr" horzOverflow="overflow">
                    <a:lnL w="28575" cap="flat" cmpd="sng" algn="ctr">
                      <a:solidFill>
                        <a:schemeClr val="tx1"/>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cPr/>
                </a:tc>
                <a:tc>
                  <a:txBody>
                    <a:bodyPr/>
                    <a:p>
                      <a:pPr marL="0" marR="0" lvl="0" algn="l" defTabSz="914400" rtl="0" eaLnBrk="0" fontAlgn="base" latinLnBrk="0" hangingPunct="0">
                        <a:lnSpc>
                          <a:spcPct val="100000"/>
                        </a:lnSpc>
                        <a:spcBef>
                          <a:spcPct val="20000"/>
                        </a:spcBef>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Operating Temperature: 0℃ ~ 45℃</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algn="l" defTabSz="914400" rtl="0" eaLnBrk="0" fontAlgn="base" latinLnBrk="0" hangingPunct="0">
                        <a:lnSpc>
                          <a:spcPct val="100000"/>
                        </a:lnSpc>
                        <a:spcBef>
                          <a:spcPct val="20000"/>
                        </a:spcBef>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Storage Temperature: -40℃ ~70℃</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algn="l" defTabSz="914400" rtl="0" eaLnBrk="0" fontAlgn="base" latinLnBrk="0" hangingPunct="0">
                        <a:lnSpc>
                          <a:spcPct val="100000"/>
                        </a:lnSpc>
                        <a:spcBef>
                          <a:spcPct val="20000"/>
                        </a:spcBef>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Operating Humidity: 10%~90% non-condensing</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algn="l" defTabSz="914400" rtl="0" eaLnBrk="0" fontAlgn="base" latinLnBrk="0" hangingPunct="0">
                        <a:lnSpc>
                          <a:spcPct val="100000"/>
                        </a:lnSpc>
                        <a:spcBef>
                          <a:spcPct val="20000"/>
                        </a:spcBef>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Storage humidity: 5%~90% non-condensing</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marL="89782" marR="89782" marT="45718" marB="45718" anchor="ctr" horzOverflow="overflow">
                    <a:lnL w="6350" cap="flat" cmpd="sng" algn="ctr">
                      <a:solidFill>
                        <a:srgbClr val="08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8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grpSp>
        <p:nvGrpSpPr>
          <p:cNvPr id="2060" name="组合 5134"/>
          <p:cNvGrpSpPr/>
          <p:nvPr/>
        </p:nvGrpSpPr>
        <p:grpSpPr>
          <a:xfrm>
            <a:off x="4838700" y="90488"/>
            <a:ext cx="2730500" cy="503237"/>
            <a:chOff x="0" y="0"/>
            <a:chExt cx="4300" cy="1124"/>
          </a:xfrm>
        </p:grpSpPr>
        <p:sp>
          <p:nvSpPr>
            <p:cNvPr id="2128" name="矩形 19"/>
            <p:cNvSpPr/>
            <p:nvPr/>
          </p:nvSpPr>
          <p:spPr>
            <a:xfrm>
              <a:off x="3516" y="0"/>
              <a:ext cx="785" cy="1125"/>
            </a:xfrm>
            <a:prstGeom prst="rect">
              <a:avLst/>
            </a:prstGeom>
            <a:solidFill>
              <a:srgbClr val="C00000"/>
            </a:solidFill>
            <a:ln w="9525">
              <a:noFill/>
            </a:ln>
          </p:spPr>
          <p:txBody>
            <a:bodyPr lIns="90170" tIns="46990" rIns="90170" bIns="46990"/>
            <a:p>
              <a:pPr>
                <a:buFont typeface="Arial" panose="020B0604020202020204" pitchFamily="34" charset="0"/>
                <a:buNone/>
              </a:pPr>
              <a:endParaRPr lang="zh-CN" altLang="en-US" sz="1800" dirty="0">
                <a:latin typeface="HarmonyOS Sans SC" panose="00000500000000000000" charset="-122"/>
                <a:ea typeface="HarmonyOS Sans SC" panose="00000500000000000000" charset="-122"/>
              </a:endParaRPr>
            </a:p>
          </p:txBody>
        </p:sp>
        <p:pic>
          <p:nvPicPr>
            <p:cNvPr id="2129" name="Picture 20" descr="C:\Users\Administrator\Desktop\未标题-1.png"/>
            <p:cNvPicPr>
              <a:picLocks noChangeAspect="1"/>
            </p:cNvPicPr>
            <p:nvPr/>
          </p:nvPicPr>
          <p:blipFill>
            <a:blip r:embed="rId1"/>
            <a:stretch>
              <a:fillRect/>
            </a:stretch>
          </p:blipFill>
          <p:spPr>
            <a:xfrm>
              <a:off x="0" y="227"/>
              <a:ext cx="3360" cy="580"/>
            </a:xfrm>
            <a:prstGeom prst="rect">
              <a:avLst/>
            </a:prstGeom>
            <a:noFill/>
            <a:ln w="9525">
              <a:noFill/>
            </a:ln>
          </p:spPr>
        </p:pic>
      </p:grpSp>
      <p:graphicFrame>
        <p:nvGraphicFramePr>
          <p:cNvPr id="2136" name="Group 88"/>
          <p:cNvGraphicFramePr>
            <a:graphicFrameLocks noGrp="1"/>
          </p:cNvGraphicFramePr>
          <p:nvPr/>
        </p:nvGraphicFramePr>
        <p:xfrm>
          <a:off x="1048385" y="1608455"/>
          <a:ext cx="5759450" cy="6134100"/>
        </p:xfrm>
        <a:graphic>
          <a:graphicData uri="http://schemas.openxmlformats.org/drawingml/2006/table">
            <a:tbl>
              <a:tblPr/>
              <a:tblGrid>
                <a:gridCol w="1606550"/>
                <a:gridCol w="4152900"/>
              </a:tblGrid>
              <a:tr h="579120">
                <a:tc>
                  <a:txBody>
                    <a:body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000" b="1" i="0" u="none" strike="noStrike" cap="none" normalizeH="0" baseline="0" dirty="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Mac</a:t>
                      </a:r>
                      <a:endParaRPr kumimoji="0" lang="zh-CN" altLang="en-US" sz="1000" b="1" i="0" u="none" strike="noStrike" cap="none" normalizeH="0" baseline="0" dirty="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28575"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dirty="0">
                          <a:latin typeface="微软雅黑" panose="020B0503020204020204" charset="-122"/>
                          <a:ea typeface="微软雅黑" panose="020B0503020204020204" charset="-122"/>
                          <a:cs typeface="微软雅黑" panose="020B0503020204020204" charset="-122"/>
                          <a:sym typeface="宋体" panose="02010600030101010101" pitchFamily="2" charset="-122"/>
                        </a:rPr>
                        <a:t>Support static configuration and dynamic learning of MAC addresses</a:t>
                      </a:r>
                      <a:endParaRPr lang="en-US" altLang="zh-CN" sz="1000" dirty="0">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dirty="0">
                          <a:latin typeface="微软雅黑" panose="020B0503020204020204" charset="-122"/>
                          <a:ea typeface="微软雅黑" panose="020B0503020204020204" charset="-122"/>
                          <a:cs typeface="微软雅黑" panose="020B0503020204020204" charset="-122"/>
                          <a:sym typeface="宋体" panose="02010600030101010101" pitchFamily="2" charset="-122"/>
                        </a:rPr>
                        <a:t>Support viewing and clearing of MAC addresses</a:t>
                      </a:r>
                      <a:endParaRPr lang="en-US" altLang="zh-CN" sz="1000" dirty="0">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28575"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188913">
                <a:tc>
                  <a:txBody>
                    <a:body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rPr>
                        <a:t>VLAN</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802.1Q</a:t>
                      </a:r>
                      <a:endParaRPr kumimoji="0" 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the setting of port VLAN types</a:t>
                      </a:r>
                      <a:endParaRPr kumimoji="0" 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b="1" smtClean="0">
                          <a:ln>
                            <a:noFill/>
                          </a:ln>
                          <a:effectLst/>
                          <a:latin typeface="微软雅黑" panose="020B0503020204020204" charset="-122"/>
                          <a:ea typeface="微软雅黑" panose="020B0503020204020204" charset="-122"/>
                          <a:sym typeface="宋体" panose="02010600030101010101" pitchFamily="2" charset="-122"/>
                        </a:rPr>
                        <a:t>Port Configuration</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Support the configuration of port rate, description, duplex mode, flow control, etc</a:t>
                      </a:r>
                      <a:endPar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Support real-time utilization rate statistics</a:t>
                      </a:r>
                      <a:endPar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zh-CN" sz="1000" smtClean="0">
                          <a:ln>
                            <a:noFill/>
                          </a:ln>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Support port byte count statistics</a:t>
                      </a:r>
                      <a:endParaRPr lang="zh-CN" sz="1000" smtClean="0">
                        <a:ln>
                          <a:noFill/>
                        </a:ln>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Support port mirroring</a:t>
                      </a:r>
                      <a:endPar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rPr>
                        <a:t>Support static aggregation of ports</a:t>
                      </a:r>
                      <a:endPar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HarmonyOS Sans SC" panose="00000500000000000000" charset="-122"/>
                        <a:sym typeface="宋体" panose="02010600030101010101" pitchFamily="2" charset="-122"/>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281940">
                <a:tc>
                  <a:txBody>
                    <a:body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Multicast</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a:t>
                      </a:r>
                      <a:r>
                        <a:rPr kumimoji="0"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IGMP v1/v2</a:t>
                      </a:r>
                      <a:endParaRPr kumimoji="0" 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000" b="1" i="0" u="none" strike="noStrike" cap="none" normalizeH="0" baseline="0" smtClean="0">
                          <a:ln>
                            <a:noFill/>
                          </a:ln>
                          <a:solidFill>
                            <a:srgbClr val="000000"/>
                          </a:solidFill>
                          <a:effectLst/>
                          <a:latin typeface="微软雅黑" panose="020B0503020204020204" charset="-122"/>
                          <a:ea typeface="微软雅黑" panose="020B0503020204020204" charset="-122"/>
                          <a:sym typeface="宋体l慣欀浡渀\." charset="0"/>
                        </a:rPr>
                        <a:t>QoS</a:t>
                      </a:r>
                      <a:endParaRPr kumimoji="0" lang="zh-CN" altLang="en-US" sz="1000" b="1" i="0" u="none" strike="noStrike" cap="none" normalizeH="0" baseline="0" smtClean="0">
                        <a:ln>
                          <a:noFill/>
                        </a:ln>
                        <a:solidFill>
                          <a:srgbClr val="000000"/>
                        </a:solidFill>
                        <a:effectLst/>
                        <a:latin typeface="微软雅黑" panose="020B0503020204020204" charset="-122"/>
                        <a:ea typeface="微软雅黑" panose="020B0503020204020204" charset="-122"/>
                        <a:sym typeface="宋体l慣欀浡渀\." charset="0"/>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Support configuring ingress and egress rates of ports</a:t>
                      </a:r>
                      <a:endPar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Support 802.1p/DSCP</a:t>
                      </a:r>
                      <a:endPar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Support storm control</a:t>
                      </a:r>
                      <a:endParaRPr kumimoji="0" lang="zh-CN" altLang="en-US"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lang="zh-CN" altLang="en-US" sz="1000" b="1" smtClean="0">
                          <a:ln>
                            <a:noFill/>
                          </a:ln>
                          <a:solidFill>
                            <a:srgbClr val="000000"/>
                          </a:solidFill>
                          <a:effectLst/>
                          <a:latin typeface="微软雅黑" panose="020B0503020204020204" charset="-122"/>
                          <a:ea typeface="微软雅黑" panose="020B0503020204020204" charset="-122"/>
                          <a:sym typeface="宋体l慣欀浡渀\." charset="0"/>
                        </a:rPr>
                        <a:t>Reliability</a:t>
                      </a:r>
                      <a:endParaRPr kumimoji="0" lang="zh-CN" altLang="en-US" sz="1000" b="1" i="0" u="none" strike="noStrike" cap="none" normalizeH="0" baseline="0" smtClean="0">
                        <a:ln>
                          <a:noFill/>
                        </a:ln>
                        <a:solidFill>
                          <a:srgbClr val="000000"/>
                        </a:solidFill>
                        <a:effectLst/>
                        <a:latin typeface="微软雅黑" panose="020B0503020204020204" charset="-122"/>
                        <a:ea typeface="微软雅黑" panose="020B0503020204020204" charset="-122"/>
                        <a:sym typeface="宋体l慣欀浡渀\." charset="0"/>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Support loopback-detection</a:t>
                      </a:r>
                      <a:endParaRPr kumimoji="0" lang="zh-CN" altLang="en-US"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180975">
                <a:tc>
                  <a:txBody>
                    <a:bodyPr/>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altLang="zh-CN" sz="1000" b="1" i="0" u="none" strike="noStrike" cap="none" normalizeH="0" baseline="0" smtClean="0">
                          <a:ln>
                            <a:noFill/>
                          </a:ln>
                          <a:solidFill>
                            <a:srgbClr val="000000"/>
                          </a:solidFill>
                          <a:effectLst/>
                          <a:latin typeface="微软雅黑" panose="020B0503020204020204" charset="-122"/>
                          <a:ea typeface="微软雅黑" panose="020B0503020204020204" charset="-122"/>
                          <a:sym typeface="宋体l慣欀浡渀\." charset="0"/>
                        </a:rPr>
                        <a:t>PoE</a:t>
                      </a:r>
                      <a:endParaRPr kumimoji="0" lang="en-US" altLang="zh-CN" sz="1000" b="1" i="0" u="none" strike="noStrike" cap="none" normalizeH="0" baseline="0" smtClean="0">
                        <a:ln>
                          <a:noFill/>
                        </a:ln>
                        <a:solidFill>
                          <a:srgbClr val="000000"/>
                        </a:solidFill>
                        <a:effectLst/>
                        <a:latin typeface="微软雅黑" panose="020B0503020204020204" charset="-122"/>
                        <a:ea typeface="微软雅黑" panose="020B0503020204020204" charset="-122"/>
                        <a:sym typeface="宋体l慣欀浡渀\." charset="0"/>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Support remote restart of PoE ports</a:t>
                      </a:r>
                      <a:endParaRPr kumimoji="0"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Support PoE </a:t>
                      </a:r>
                      <a:r>
                        <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extend</a:t>
                      </a:r>
                      <a:endPar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Support PoE watch </a:t>
                      </a:r>
                      <a:r>
                        <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dog</a:t>
                      </a:r>
                      <a:endParaRPr kumimoji="0" lang="en-US" altLang="zh-CN" sz="1000" b="0" i="0" u="none" strike="noStrike" cap="none" normalizeH="0" baseline="0" smtClean="0">
                        <a:ln>
                          <a:noFill/>
                        </a:ln>
                        <a:solidFill>
                          <a:srgbClr val="000000"/>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243840">
                <a:tc>
                  <a:txBody>
                    <a:bodyPr/>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lang="zh-CN" altLang="en-US" sz="1000" b="1" dirty="0" smtClean="0">
                          <a:ln>
                            <a:noFill/>
                          </a:ln>
                          <a:effectLst/>
                          <a:latin typeface="微软雅黑" panose="020B0503020204020204" charset="-122"/>
                          <a:ea typeface="微软雅黑" panose="020B0503020204020204" charset="-122"/>
                          <a:sym typeface="宋体" panose="02010600030101010101" pitchFamily="2" charset="-122"/>
                        </a:rPr>
                        <a:t>Security features</a:t>
                      </a:r>
                      <a:endParaRPr kumimoji="0" lang="zh-CN" altLang="en-US" sz="1000" b="1" i="0" u="none" strike="noStrike" cap="none" normalizeH="0" baseline="0" dirty="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dirty="0">
                          <a:latin typeface="微软雅黑" panose="020B0503020204020204" charset="-122"/>
                          <a:ea typeface="微软雅黑" panose="020B0503020204020204" charset="-122"/>
                          <a:cs typeface="微软雅黑" panose="020B0503020204020204" charset="-122"/>
                          <a:sym typeface="宋体" panose="02010600030101010101" pitchFamily="2" charset="-122"/>
                        </a:rPr>
                        <a:t>Support port isolation</a:t>
                      </a:r>
                      <a:endParaRPr lang="en-US" altLang="zh-CN" sz="1000" dirty="0">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243840">
                <a:tc>
                  <a:txBody>
                    <a:bodyPr/>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lang="zh-CN" altLang="en-US" sz="1000" b="1" smtClean="0">
                          <a:ln>
                            <a:noFill/>
                          </a:ln>
                          <a:effectLst/>
                          <a:latin typeface="微软雅黑" panose="020B0503020204020204" charset="-122"/>
                          <a:ea typeface="微软雅黑" panose="020B0503020204020204" charset="-122"/>
                          <a:sym typeface="宋体" panose="02010600030101010101" pitchFamily="2" charset="-122"/>
                        </a:rPr>
                        <a:t>Management and maintenance</a:t>
                      </a:r>
                      <a:endParaRPr kumimoji="0" lang="zh-CN" altLang="en-US" sz="1000" b="1" i="0" u="none" strike="noStrike" cap="none" normalizeH="0" baseline="0" smtClean="0">
                        <a:ln>
                          <a:noFill/>
                        </a:ln>
                        <a:solidFill>
                          <a:schemeClr val="tx1"/>
                        </a:solidFill>
                        <a:effectLst/>
                        <a:latin typeface="微软雅黑" panose="020B0503020204020204" charset="-122"/>
                        <a:ea typeface="微软雅黑" panose="020B0503020204020204" charset="-122"/>
                        <a:sym typeface="宋体" panose="02010600030101010101" pitchFamily="2" charset="-122"/>
                      </a:endParaRPr>
                    </a:p>
                  </a:txBody>
                  <a:tcPr anchor="ctr" horzOverflow="overflow">
                    <a:lnL w="28575"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modifying device information</a:t>
                      </a:r>
                      <a:endParaRPr kumimoji="0" lang="zh-CN" alt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user management</a:t>
                      </a:r>
                      <a:endParaRPr kumimoji="0" lang="zh-CN" altLang="en-US"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management via browser-based WEB mode</a:t>
                      </a:r>
                      <a:endPar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system logs</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lang="en-US" altLang="zh-CN" sz="1000" smtClean="0">
                          <a:ln>
                            <a:noFill/>
                          </a:ln>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configuration import and export</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rPr>
                        <a:t>Support HTTP</a:t>
                      </a:r>
                      <a:endParaRPr kumimoji="0" lang="en-US" altLang="zh-CN" sz="10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txBody>
                  <a:tcPr anchor="ctr" horzOverflow="overflow">
                    <a:lnL w="6350" cap="flat" cmpd="sng" algn="ctr">
                      <a:solidFill>
                        <a:srgbClr val="080000"/>
                      </a:solidFill>
                      <a:prstDash val="solid"/>
                      <a:round/>
                      <a:headEnd type="none" w="med" len="med"/>
                      <a:tailEnd type="none" w="med" len="med"/>
                    </a:lnL>
                    <a:lnR w="28575"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bl>
          </a:graphicData>
        </a:graphic>
      </p:graphicFrame>
      <p:sp>
        <p:nvSpPr>
          <p:cNvPr id="4" name="对角圆角矩形 11"/>
          <p:cNvSpPr/>
          <p:nvPr>
            <p:custDataLst>
              <p:tags r:id="rId2"/>
            </p:custDataLst>
          </p:nvPr>
        </p:nvSpPr>
        <p:spPr>
          <a:xfrm>
            <a:off x="623570" y="939813"/>
            <a:ext cx="6623685" cy="366395"/>
          </a:xfrm>
          <a:custGeom>
            <a:avLst/>
            <a:gdLst>
              <a:gd name="txL" fmla="*/ 17436 w 5857875"/>
              <a:gd name="txT" fmla="*/ 17436 h 357187"/>
              <a:gd name="txR" fmla="*/ 5840439 w 5857875"/>
              <a:gd name="txB" fmla="*/ 339751 h 357187"/>
            </a:gdLst>
            <a:ahLst/>
            <a:cxnLst>
              <a:cxn ang="0">
                <a:pos x="11239399" y="178598"/>
              </a:cxn>
              <a:cxn ang="5898240">
                <a:pos x="5619739" y="357191"/>
              </a:cxn>
              <a:cxn ang="11796480">
                <a:pos x="0" y="178598"/>
              </a:cxn>
              <a:cxn ang="17694720">
                <a:pos x="5619739" y="0"/>
              </a:cxn>
            </a:cxnLst>
            <a:rect l="txL" t="txT" r="txR" b="txB"/>
            <a:pathLst>
              <a:path w="5857875" h="357187">
                <a:moveTo>
                  <a:pt x="59532" y="0"/>
                </a:moveTo>
                <a:lnTo>
                  <a:pt x="5857875" y="0"/>
                </a:lnTo>
                <a:lnTo>
                  <a:pt x="5857875" y="297655"/>
                </a:lnTo>
                <a:cubicBezTo>
                  <a:pt x="5857875" y="330533"/>
                  <a:pt x="5831221" y="357186"/>
                  <a:pt x="5798343" y="357187"/>
                </a:cubicBezTo>
                <a:lnTo>
                  <a:pt x="0" y="357187"/>
                </a:lnTo>
                <a:lnTo>
                  <a:pt x="0" y="59532"/>
                </a:lnTo>
                <a:cubicBezTo>
                  <a:pt x="0" y="26653"/>
                  <a:pt x="26653" y="0"/>
                  <a:pt x="59531" y="0"/>
                </a:cubicBezTo>
                <a:close/>
              </a:path>
            </a:pathLst>
          </a:custGeom>
          <a:solidFill>
            <a:srgbClr val="C00000"/>
          </a:solidFill>
          <a:ln w="9525">
            <a:noFill/>
          </a:ln>
        </p:spPr>
        <p:txBody>
          <a:bodyPr/>
          <a:p>
            <a:pPr lvl="0" eaLnBrk="1" hangingPunct="1"/>
            <a:endParaRPr lang="zh-CN" altLang="en-US" dirty="0">
              <a:latin typeface="HarmonyOS Sans SC" panose="00000500000000000000" charset="-122"/>
              <a:ea typeface="HarmonyOS Sans SC" panose="00000500000000000000" charset="-122"/>
            </a:endParaRPr>
          </a:p>
        </p:txBody>
      </p:sp>
      <p:sp>
        <p:nvSpPr>
          <p:cNvPr id="3091" name="矩形 6"/>
          <p:cNvSpPr/>
          <p:nvPr>
            <p:custDataLst>
              <p:tags r:id="rId3"/>
            </p:custDataLst>
          </p:nvPr>
        </p:nvSpPr>
        <p:spPr>
          <a:xfrm>
            <a:off x="623570" y="950278"/>
            <a:ext cx="1285240" cy="352425"/>
          </a:xfrm>
          <a:prstGeom prst="rect">
            <a:avLst/>
          </a:prstGeom>
          <a:noFill/>
          <a:ln w="9525">
            <a:noFill/>
          </a:ln>
        </p:spPr>
        <p:txBody>
          <a:bodyPr wrap="none" anchor="t" anchorCtr="0">
            <a:spAutoFit/>
          </a:bodyPr>
          <a:p>
            <a:pPr algn="l">
              <a:buNone/>
            </a:pPr>
            <a:r>
              <a:rPr lang="en-US" altLang="zh-CN" sz="1700" b="1" dirty="0">
                <a:solidFill>
                  <a:schemeClr val="bg1"/>
                </a:solidFill>
                <a:latin typeface="微软雅黑" panose="020B0503020204020204" charset="-122"/>
                <a:ea typeface="微软雅黑" panose="020B0503020204020204" charset="-122"/>
                <a:cs typeface="微软雅黑" panose="020B0503020204020204" charset="-122"/>
              </a:rPr>
              <a:t>  </a:t>
            </a:r>
            <a:r>
              <a:rPr lang="en-US" altLang="zh-CN" sz="1700" b="1" dirty="0">
                <a:solidFill>
                  <a:schemeClr val="bg1"/>
                </a:solidFill>
                <a:latin typeface="微软雅黑" panose="020B0503020204020204" charset="-122"/>
                <a:ea typeface="微软雅黑" panose="020B0503020204020204" charset="-122"/>
                <a:cs typeface="微软雅黑" panose="020B0503020204020204" charset="-122"/>
                <a:sym typeface="+mn-ea"/>
              </a:rPr>
              <a:t>Software</a:t>
            </a:r>
            <a:endParaRPr lang="en-US" altLang="zh-CN" sz="17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7" name="TextBox 24"/>
          <p:cNvSpPr txBox="1"/>
          <p:nvPr/>
        </p:nvSpPr>
        <p:spPr>
          <a:xfrm>
            <a:off x="284163" y="10323513"/>
            <a:ext cx="2316480" cy="306705"/>
          </a:xfrm>
          <a:prstGeom prst="rect">
            <a:avLst/>
          </a:prstGeom>
          <a:noFill/>
          <a:ln w="9525">
            <a:noFill/>
          </a:ln>
        </p:spPr>
        <p:txBody>
          <a:bodyPr wrap="none">
            <a:spAutoFit/>
          </a:bodyPr>
          <a:p>
            <a:pPr>
              <a:buNone/>
            </a:pPr>
            <a:r>
              <a:rPr lang="zh-CN" altLang="en-US" sz="1400" b="1" dirty="0">
                <a:solidFill>
                  <a:schemeClr val="bg1"/>
                </a:solidFill>
                <a:latin typeface="微软雅黑" panose="020B0503020204020204" charset="-122"/>
                <a:ea typeface="微软雅黑" panose="020B0503020204020204" charset="-122"/>
              </a:rPr>
              <a:t>湖南恒茂高科股份有限公司</a:t>
            </a:r>
            <a:endParaRPr lang="zh-CN" altLang="en-US" sz="1400" b="1" dirty="0">
              <a:solidFill>
                <a:schemeClr val="bg1"/>
              </a:solidFill>
              <a:latin typeface="微软雅黑" panose="020B0503020204020204" charset="-122"/>
              <a:ea typeface="微软雅黑" panose="020B0503020204020204" charset="-122"/>
            </a:endParaRPr>
          </a:p>
        </p:txBody>
      </p:sp>
      <p:pic>
        <p:nvPicPr>
          <p:cNvPr id="10" name="Picture 21" descr="C:\Users\Administrator\Desktop\2.png"/>
          <p:cNvPicPr>
            <a:picLocks noChangeAspect="1"/>
          </p:cNvPicPr>
          <p:nvPr/>
        </p:nvPicPr>
        <p:blipFill>
          <a:blip r:embed="rId4"/>
          <a:stretch>
            <a:fillRect/>
          </a:stretch>
        </p:blipFill>
        <p:spPr>
          <a:xfrm>
            <a:off x="0" y="10274300"/>
            <a:ext cx="7199313" cy="419100"/>
          </a:xfrm>
          <a:prstGeom prst="rect">
            <a:avLst/>
          </a:prstGeom>
          <a:noFill/>
          <a:ln w="9525">
            <a:noFill/>
          </a:ln>
        </p:spPr>
      </p:pic>
      <p:sp>
        <p:nvSpPr>
          <p:cNvPr id="11" name="TextBox 24"/>
          <p:cNvSpPr txBox="1"/>
          <p:nvPr/>
        </p:nvSpPr>
        <p:spPr>
          <a:xfrm>
            <a:off x="284480" y="10323830"/>
            <a:ext cx="4999355" cy="306705"/>
          </a:xfrm>
          <a:prstGeom prst="rect">
            <a:avLst/>
          </a:prstGeom>
          <a:noFill/>
          <a:ln w="9525">
            <a:noFill/>
          </a:ln>
        </p:spPr>
        <p:txBody>
          <a:bodyPr wrap="square">
            <a:spAutoFit/>
          </a:bodyPr>
          <a:p>
            <a:pPr>
              <a:buNone/>
            </a:pPr>
            <a:r>
              <a:rPr lang="en-US" altLang="zh-CN" sz="1400" b="1" dirty="0">
                <a:solidFill>
                  <a:schemeClr val="bg1"/>
                </a:solidFill>
                <a:latin typeface="微软雅黑" panose="020B0503020204020204" charset="-122"/>
                <a:ea typeface="微软雅黑" panose="020B0503020204020204" charset="-122"/>
              </a:rPr>
              <a:t>HUNAN FULLRIVER HIGH TECHNOLOGY C</a:t>
            </a:r>
            <a:r>
              <a:rPr lang="en-US" altLang="zh-CN" sz="1400" b="1" dirty="0">
                <a:solidFill>
                  <a:schemeClr val="bg1"/>
                </a:solidFill>
                <a:latin typeface="微软雅黑" panose="020B0503020204020204" charset="-122"/>
                <a:ea typeface="微软雅黑" panose="020B0503020204020204" charset="-122"/>
              </a:rPr>
              <a:t>O.,LTD.</a:t>
            </a:r>
            <a:endParaRPr lang="en-US" altLang="zh-CN" sz="1400" b="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DIAGRAM_VIRTUALLY_FRAME" val="{&quot;height&quot;:555.6989763779527,&quot;left&quot;:47.8,&quot;top&quot;:299.30102362204724,&quot;width&quot;:554.15}"/>
</p:tagLst>
</file>

<file path=ppt/tags/tag2.xml><?xml version="1.0" encoding="utf-8"?>
<p:tagLst xmlns:p="http://schemas.openxmlformats.org/presentationml/2006/main">
  <p:tag name="KSO_WM_DIAGRAM_VIRTUALLY_FRAME" val="{&quot;height&quot;:555.6989763779527,&quot;left&quot;:47.8,&quot;top&quot;:299.30102362204724,&quot;width&quot;:554.15}"/>
</p:tagLst>
</file>

<file path=ppt/tags/tag3.xml><?xml version="1.0" encoding="utf-8"?>
<p:tagLst xmlns:p="http://schemas.openxmlformats.org/presentationml/2006/main">
  <p:tag name="KSO_WM_DIAGRAM_VIRTUALLY_FRAME" val="{&quot;height&quot;:555.6989763779527,&quot;left&quot;:47.8,&quot;top&quot;:299.30102362204724,&quot;width&quot;:554.15}"/>
</p:tagLst>
</file>

<file path=ppt/tags/tag4.xml><?xml version="1.0" encoding="utf-8"?>
<p:tagLst xmlns:p="http://schemas.openxmlformats.org/presentationml/2006/main">
  <p:tag name="KSO_WM_DIAGRAM_VIRTUALLY_FRAME" val="{&quot;height&quot;:555.6989763779527,&quot;left&quot;:47.8,&quot;top&quot;:299.30102362204724,&quot;width&quot;:554.15}"/>
</p:tagLst>
</file>

<file path=ppt/tags/tag5.xml><?xml version="1.0" encoding="utf-8"?>
<p:tagLst xmlns:p="http://schemas.openxmlformats.org/presentationml/2006/main">
  <p:tag name="KSO_WM_DIAGRAM_VIRTUALLY_FRAME" val="{&quot;height&quot;:555.6989763779527,&quot;left&quot;:47.8,&quot;top&quot;:299.30102362204724,&quot;width&quot;:554.15}"/>
</p:tagLst>
</file>

<file path=ppt/tags/tag6.xml><?xml version="1.0" encoding="utf-8"?>
<p:tagLst xmlns:p="http://schemas.openxmlformats.org/presentationml/2006/main">
  <p:tag name="KSO_WM_DIAGRAM_VIRTUALLY_FRAME" val="{&quot;height&quot;:555.6989763779527,&quot;left&quot;:47.8,&quot;top&quot;:299.30102362204724,&quot;width&quot;:554.15}"/>
</p:tagLst>
</file>

<file path=ppt/tags/tag7.xml><?xml version="1.0" encoding="utf-8"?>
<p:tagLst xmlns:p="http://schemas.openxmlformats.org/presentationml/2006/main">
  <p:tag name="KSO_WM_DIAGRAM_VIRTUALLY_FRAME" val="{&quot;height&quot;:493.5489763779527,&quot;left&quot;:47.8,&quot;top&quot;:311.30102362204724,&quot;width&quot;:522.85}"/>
</p:tagLst>
</file>

<file path=ppt/tags/tag8.xml><?xml version="1.0" encoding="utf-8"?>
<p:tagLst xmlns:p="http://schemas.openxmlformats.org/presentationml/2006/main">
  <p:tag name="KSO_WM_DIAGRAM_VIRTUALLY_FRAME" val="{&quot;height&quot;:324.0489763779527,&quot;left&quot;:47.8,&quot;top&quot;:311.30102362204724,&quot;width&quot;:522.85}"/>
</p:tagLst>
</file>

<file path=ppt/tags/tag9.xml><?xml version="1.0" encoding="utf-8"?>
<p:tagLst xmlns:p="http://schemas.openxmlformats.org/presentationml/2006/main">
  <p:tag name="KSO_WM_DIAGRAM_VIRTUALLY_FRAME" val="{&quot;height&quot;:324.0489763779527,&quot;left&quot;:47.8,&quot;top&quot;:311.30102362204724,&quot;width&quot;:522.85}"/>
</p:tagLst>
</file>

<file path=ppt/tags/tag10.xml><?xml version="1.0" encoding="utf-8"?>
<p:tagLst xmlns:p="http://schemas.openxmlformats.org/presentationml/2006/main">
  <p:tag name="TABLE_ENDDRAG_ORIGIN_RECT" val="456*464"/>
  <p:tag name="TABLE_ENDDRAG_RECT" val="76*131*456*464"/>
</p:tagLst>
</file>

<file path=ppt/tags/tag11.xml><?xml version="1.0" encoding="utf-8"?>
<p:tagLst xmlns:p="http://schemas.openxmlformats.org/presentationml/2006/main">
  <p:tag name="KSO_WM_DIAGRAM_VIRTUALLY_FRAME" val="{&quot;height&quot;:324.0489763779527,&quot;left&quot;:47.8,&quot;top&quot;:311.30102362204724,&quot;width&quot;:522.85}"/>
</p:tagLst>
</file>

<file path=ppt/tags/tag12.xml><?xml version="1.0" encoding="utf-8"?>
<p:tagLst xmlns:p="http://schemas.openxmlformats.org/presentationml/2006/main">
  <p:tag name="KSO_WM_DIAGRAM_VIRTUALLY_FRAME" val="{&quot;height&quot;:324.0489763779527,&quot;left&quot;:47.8,&quot;top&quot;:311.30102362204724,&quot;width&quot;:522.85}"/>
</p:tagLst>
</file>

<file path=ppt/tags/tag13.xml><?xml version="1.0" encoding="utf-8"?>
<p:tagLst xmlns:p="http://schemas.openxmlformats.org/presentationml/2006/main">
  <p:tag name="commondata" val="eyJoZGlkIjoiZDk5NWYwNjc0YjcyYTc2NjdkZTUyN2FjMjc4M2U2ZDkifQ=="/>
</p:tagLst>
</file>

<file path=ppt/theme/theme1.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AB0534"/>
      </a:hlink>
      <a:folHlink>
        <a:srgbClr val="80008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4015</Words>
  <Application>WPS 演示</Application>
  <PresentationFormat>自定义</PresentationFormat>
  <Paragraphs>206</Paragraphs>
  <Slides>3</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vt:i4>
      </vt:variant>
    </vt:vector>
  </HeadingPairs>
  <TitlesOfParts>
    <vt:vector size="13" baseType="lpstr">
      <vt:lpstr>Arial</vt:lpstr>
      <vt:lpstr>宋体</vt:lpstr>
      <vt:lpstr>Wingdings</vt:lpstr>
      <vt:lpstr>Calibri</vt:lpstr>
      <vt:lpstr>微软雅黑</vt:lpstr>
      <vt:lpstr>HarmonyOS Sans SC</vt:lpstr>
      <vt:lpstr>Wingdings</vt:lpstr>
      <vt:lpstr>宋体l慣欀浡渀\.</vt:lpstr>
      <vt:lpstr>Arial Unicode MS</vt:lpstr>
      <vt:lpstr>Office Theme</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Archie</dc:creator>
  <cp:lastModifiedBy>深海鱼</cp:lastModifiedBy>
  <cp:revision>495</cp:revision>
  <dcterms:created xsi:type="dcterms:W3CDTF">2014-05-08T07:59:00Z</dcterms:created>
  <dcterms:modified xsi:type="dcterms:W3CDTF">2025-04-20T14:36:33Z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255DFEDAC0FF4D9B95B3B6160D396D3D_13</vt:lpwstr>
  </property>
</Properties>
</file>